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9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 to the Lord, a pleasing aroma: one young bull, one ram, and seven male lambs a year old. All your animals are to be unblemish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rain offering is to be of fine flour mixed with oil, six quarts with the bull, four quarts with the ram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wo quarts with each of the seven lamb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one male goat for a sin offering. The regular burnt offering with its grain offering and drink offerings are in addition to the sin offering of atonement.Offerings for the Festival of Shelter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to hold a sacred assembly on the fifteenth day of the seventh month;  you do not do any daily work. You are to celebrate a seven-day festival for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, a food offering, a pleasing aroma to the Lord: thirteen young bulls, two rams, and fourteen male lambs a year old. They are to be unblemish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grain offering is to be of fine flour mixed with oil, six quarts with each of the thirteen bulls, four quarts with each of the two ram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wo quarts with each of the fourteen lamb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second day present twelve young bulls, two rams, and fourteen male lambs a year old #— #all unblemished #— #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stival of Trumpets Offering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  for the bulls, rams, and lambs, in proportion to their numb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and their drink offer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third day present eleven bulls, two rams, fourteen male lambs a year old #— #all unblemished #— #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fourth day present ten bulls, two rams, fourteen male lambs a year old #— #all unblemished #— #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fifth day present nine bulls, two rams, fourteen male lambs a year old #— #all unblemished #— #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to hold a sacred assembly in the seventh month, on the first day of the month, and you are not to do any daily work.  This will be a day of trumpet blasts for you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sixth day present eight bulls, two rams, fourteen male lambs a year old #— #all unblemished #— #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seventh day present seven bulls, two rams, and fourteen male lambs a year old #— #all unblemished #— #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eighth day you are to hold a solemn assembly; you are not to do any daily work. 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nt a burnt offering, a food offering, a pleasing aroma to the Lord: one bull, one ram, seven male lambs a year old #— #all unblemished #— #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and drink offerings for the bulls, rams, and lambs, in proportion to their numb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fer a burnt offering as a pleasing aroma to the Lord: one young bull, one ram, seven male lambs a year old #— #all unblemished #— #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. These are in addition to the regular burnt offering with its grain and drink offering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ffer these to the Lord at your appointed times in addition to your vow and freewill offerings, whether burnt, grain, drink, or fellowship offerings.”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told the Israelites everything the Lord had commanded hi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ir grain offering of fine flour mixed with oil, six quarts  with the bull, four quarts  with the ram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wo quarts  with each of the seven male lamb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fer one male goat as a sin offering to make atonement for yoursel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in addition to the monthly and regular burnt offerings with their prescribed grain offerings and drink offerings. They are a pleasing aroma, a food offering to the Lord.Offerings for the Day of Atonement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to hold a sacred assembly on the tenth day of this seventh month and practice self-denial;  do not do any wor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2026-08-13T11:23:52Z</dcterms:created>
  <dcterms:modified xsi:type="dcterms:W3CDTF">2026-08-13T11:23:52Z</dcterms:modified>
  <dc:title>Bible.com.au: Numbers 29:1-40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