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presProps" Target="presProps.xml"/>
  <Relationship Id="rId47" Type="http://schemas.openxmlformats.org/officeDocument/2006/relationships/viewProps" Target="viewProps.xml"/>
  <Relationship Id="rId4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25014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umbers 29:1-4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esent a burnt offering to the Lord, a pleasing aroma: one young bull, one ram, and seven male lambs a year old. All your animals are to be unblemishe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grain offering is to be of fine flour mixed with oil, six quarts with the bull, four quarts with the ram,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wo quarts with each of the seven lamb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ffer one male goat for a sin offering. The regular burnt offering with its grain offering and drink offerings are in addition to the sin offering of atonement.Offerings for the Festival of Shelters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You are to hold a sacred assembly on the fifteenth day of the seventh month;  you do not do any daily work. You are to celebrate a seven-day festival for the Lord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esent a burnt offering, a food offering, a pleasing aroma to the Lord: thirteen young bulls, two rams, and fourteen male lambs a year old. They are to be unblemished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grain offering is to be of fine flour mixed with oil, six quarts with each of the thirteen bulls, four quarts with each of the two rams,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wo quarts with each of the fourteen lambs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so offer one male goat as a sin offering. These are in addition to the regular burnt offering with its grain and drink offerings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On the second day present twelve young bulls, two rams, and fourteen male lambs a year old #— #all unblemished #— #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estival of Trumpets Offerings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their grain and drink offerings  for the bulls, rams, and lambs, in proportion to their number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so offer one male goat as a sin offering. These are in addition to the regular burnt offering with its grain and drink and their drink offerings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On the third day present eleven bulls, two rams, fourteen male lambs a year old #— #all unblemished #— #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their grain and drink offerings for the bulls, rams, and lambs, in proportion to their number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so offer one male goat as a sin offering. These are in addition to the regular burnt offering with its grain and drink offerings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On the fourth day present ten bulls, two rams, fourteen male lambs a year old #— #all unblemished #— #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their grain and drink offerings for the bulls, rams, and lambs, in proportion to their number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so offer one male goat as a sin offering. These are in addition to the regular burnt offering with its grain and drink offerings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On the fifth day present nine bulls, two rams, fourteen male lambs a year old #— #all unblemished #— #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their grain and drink offerings for the bulls, rams, and lambs, in proportion to their number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You are to hold a sacred assembly in the seventh month, on the first day of the month, and you are not to do any daily work.  This will be a day of trumpet blasts for you. 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so offer one male goat as a sin offering. These are in addition to the regular burnt offering with its grain and drink offerings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On the sixth day present eight bulls, two rams, fourteen male lambs a year old #— #all unblemished #— #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their grain and drink offerings for the bulls, rams, and lambs, in proportion to their number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so offer one male goat as a sin offering. These are in addition to the regular burnt offering with its grain and drink offerings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On the seventh day present seven bulls, two rams, and fourteen male lambs a year old #— #all unblemished #— #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their grain and drink offerings for the bulls, rams, and lambs, in proportion to their number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so offer one male goat as a sin offering. These are in addition to the regular burnt offering with its grain and drink offerings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On the eighth day you are to hold a solemn assembly; you are not to do any daily work. 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esent a burnt offering, a food offering, a pleasing aroma to the Lord: one bull, one ram, seven male lambs a year old #— #all unblemished #— #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their grain and drink offerings for the bulls, rams, and lambs, in proportion to their number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ffer a burnt offering as a pleasing aroma to the Lord: one young bull, one ram, seven male lambs a year old #— #all unblemished #— #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so offer one male goat as a sin offering. These are in addition to the regular burnt offering with its grain and drink offerings.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Offer these to the Lord at your appointed times in addition to your vow and freewill offerings, whether burnt, grain, drink, or fellowship offerings.”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Moses told the Israelites everything the Lord had commanded him.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their grain offering of fine flour mixed with oil, six quarts  with the bull, four quarts  with the ram,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wo quarts  with each of the seven male lamb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so offer one male goat as a sin offering to make atonement for yourselve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are in addition to the monthly and regular burnt offerings with their prescribed grain offerings and drink offerings. They are a pleasing aroma, a food offering to the Lord.Offerings for the Day of Atonement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You are to hold a sacred assembly on the tenth day of this seventh month and practice self-denial;  do not do any work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7">
  <a:themeElements>
    <a:clrScheme name="Theme1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43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2026-06-12T03:11:11Z</dcterms:created>
  <dcterms:modified xsi:type="dcterms:W3CDTF">2026-06-12T03:11:11Z</dcterms:modified>
  <dc:title>Bible.com.au: Numbers 29:1-40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