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econd lamb at twilight, along with the same kind of grain offering and drink offering as in the morning. It is a food offering, a pleasing aroma to the Lord.Sabbath Offering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Sabbath day present two unblemished year-old male lambs, four quarts  of fine flour mixed with oil as a grain offering, and its drink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burnt offering for every Sabbath, in addition to the regular burnt offering and its drink offering. Monthly Offering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 the beginning of each of your months  present a burnt offering to the Lord: two young bulls, one ram, seven male lambs a year old #— #all unblemished #— #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six quarts  of fine flour mixed with oil as a grain offering for each bull, four quarts of fine flour mixed with oil as a grain offering for the r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wo quarts  of fine flour mixed with oil as a grain offering for each lamb. It is a burnt offering, a pleasing aroma, a food offering 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rink offerings are to be two quarts  of wine with each bull, one and a third quarts  with the ram, and one quart  with each male lamb. This is the monthly burnt offering for all the months of the y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male goat is to be offered as a sin offering to the Lord, in addition to the regular burnt offering with its drink offering.Offerings for Passover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Passover  to the Lord comes in the first month, on the fourteenth day of the mon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fteenth day of this month there will be a festival; unleavened bread is to be eaten for sev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cribed Offer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there is to be a sacred assembly; you are not to do any daily work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food offering, a burnt offering to the Lord: two young bulls, one ram, and seven male lambs a year old. Your animals are to be unblemishe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in offering with them is to be of fine flour mixed with oil; offer six quarts with each bull and four quarts with the ra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wo quarts with each of the seven lambs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male goat for a sin offering to make atonement for yourselv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se with the morning burnt offering that is part of the regular burnt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o offer the same food each day for seven days as a food offering,  a pleasing aroma to the Lord. It is to be offered with its drink offering and the regular burnt offer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eventh day you are to hold a sacred assembly; you are not to do any daily work.Offerings for the Festival of Weeks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day of firstfruits, you are to hold a sacred assembly when you present an offering of new grain to the Lord at your Festival of Weeks;  you are not to do any daily wor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 as a pleasing aroma to the Lord: two young bulls, one ram, and seven male lambs a year ol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offering of fine flour mixed with oil, six quarts with each bull, four quarts with the ra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wo quarts with each of the seven lambs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male goat to make atonement for yourselv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m with their drink offerings in addition to the regular burnt offering and its grain offering. Your animals are to be unblemish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mand the Israelites and say to them: Be sure to present to me at its appointed time my offering and my food  as my food offering, a pleasing aroma to 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them: This is the food offering you are to present to the Lord: Daily Offerings“Each day present two unblemished year-old male lambs as a regular burnt off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one lamb in the morning and the other lamb at twiligh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ong with two quarts  of fine flour for a grain offering mixed with a quart  of olive oil from crushed olive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regular burnt offering established at Mount Sinai for a pleasing aroma, a food offering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rink offering is to be a quart with each lamb. Pour out the offering of beer to the Lord in the sanctuary ar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2026-08-03T16:06:29Z</dcterms:created>
  <dcterms:modified xsi:type="dcterms:W3CDTF">2026-08-03T16:06:29Z</dcterms:modified>
  <dc:title>Bible.com.au: Numbers 28:1-31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