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presProps" Target="presProps.xml"/>
  <Relationship Id="rId72" Type="http://schemas.openxmlformats.org/officeDocument/2006/relationships/viewProps" Target="viewProps.xml"/>
  <Relationship Id="rId7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89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26:1-6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Pallu was Eliab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Eliab were Nemuel, Dathan, and Abiram. (It was Dathan and Abiram, chosen by the community, who fought against Moses and Aaron; they and Korah’s followers fought against the Lor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opened its mouth and swallowed them with Korah, when his followers died and the fire consumed 250 men.  They serve as a warning sig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Korah, however, did not die.)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meon’s descendants by their clans:the Nemuelite clan from Nemuel; the Jaminite clan from Jamin;the Jachinite clan from Jachin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Zerahite clan from Zerah;the Shaulite clan from Shau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Simeonite clans, numbering 22,200 m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d’s descendants by their clans:the Zephonite clan from Zephon;the Haggite clan from Haggi;the Shunite clan from Shuni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znite clan from Ozni;the Erite clan from Eri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odite clan from Arod;the Arelite clan from Arel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cond Censu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Gadite clans numbered by their registered men: 40,500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’s sons included Er and Onan, but they died in the land of Canaan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’s descendants by their clans:the Shelanite clan from Shelah;the Perezite clan from Perez; the Zerahite clan from Zera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cendants of Perez:the Hezronite clan from Hezron;the Hamulite clan from Hamu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Judah’s clans numbered by their registered men: 76,500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sachar’s descendants by their clans:the Tolaite clan from Tola;the Punite clan from Puvah; 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ashubite clan from Jashub;the Shimronite clan from Shimro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Issachar’s clans numbered by their registered men: 64,300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bulun’s descendants by their clans:the Seredite clan from Sered;the Elonite clan from Elon;the Jahleelite clan from Jahlee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Zebulunite clans numbered by their registered men: 60,500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 plague, the Lord said to Moses and Eleazar son of Aaron the priest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eph’s descendants by their clans from Manasseh and Ephraim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asseh’s descendants: the Machirite clan from Machir.Machir fathered Gilead;the Gileadite clan from Gilea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Gilead’s descendants:the Iezerite clan from Iezer;the Helekite clan from Helek;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srielite clan from Asriel;the Shechemite clan from Shechem;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hemidaite clan from Shemida;the Hepherite clan from Hepher;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lophehad son of Hepher had no sons #— #only daughters. The names of Zelophehad’s daughters were Mahlah, Noah, Hoglah, Milcah, and Tirzah. 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Manasseh’s clans, numbered by their registered men: 52,700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Ephraim’s descendants by their clans:the Shuthelahite clan from Shuthelah;the Becherite clan from Becher;the Tahanite clan from Tahan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Shuthelah’s descendants:the Eranite clan from Eran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Ephraimite clans numbered by their registered men: 32,500.These were Joseph’s descendants by their cla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ake a census of the entire Israelite community by their ancestral families  of those twenty years old or more who can serve in Israel’s army.” 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njamin’s descendants by their clans:the Belaite clan from Bela;the Ashbelite clan from Ashbel;the Ahiramite clan from Ahiram;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huphamite clan from Shupham; the Huphamite clan from Hupham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a’s descendants from Ard and Naaman:the Ardite clan from Ard;the Naamite clan from Naaman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Benjaminite clans numbered by their registered men: 45,600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Dan’s descendants by their clans:the Shuhamite clan from Shuham.These were the clans of Dan by their clans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Shuhamite clans numbered by their registered men: 64,400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her’s descendants by their clans:the Imnite clan from Imnah;the Ishvite clan from Ishvi;the Beriite clan from Beriah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Beriah’s descendants:the Heberite clan from Heber;the Malchielite clan from Malchiel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name of Asher’s daughter was Serah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Asherite clans numbered by their registered men: 53,400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oses and the priest Eleazar said to them in the plains of Moab  by the Jordan across from Jericho,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phtali’s descendants by their clans:the Jahzeelite clan from Jahzeel;the Gunite clan from Guni;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zerite clan from Jezer;the Shillemite clan from Shillem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Naphtali clans numbered by their registered men: 45,400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registered Israelite men numbered 601,730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poke to Moses,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land is to be divided among them as an inheritance based on the number of names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rease the inheritance for a large tribe and decrease it for a small one. Each is to be given its inheritance according to those who were registered in it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nd is to be divided by lot; they will receive an inheritance according to the names of their ancestral tribes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inheritance will be divided by lot among the larger and smaller tribes.” 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Levites registered by their clans:the Gershonite clan from Gershon;the Kohathite clan from Kohath;the Merarite clan from Merar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ake a census of those twenty years old or more, as the Lord had commanded Moses and the Israelites who came out of the land of Egypt.” 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Levite family groups:the Libnite clan,the Hebronite clan,the Mahlite clan,the Mushite clan,and the Korahite clan. Kohath was the ancestor of Amram. 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me of Amram’s wife was Jochebed, a descendant of Levi, born to Levi in Egypt. She bore to Amram: Aaron, Moses, and their sister Miriam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dab, Abihu, Eleazar, and Ithamar were born to Aaron, 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adab and Abihu died when they presented unauthorized fire before the Lord. 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registered were 23,000, every male one month old or more; they were not registered among the other Israelites, because no inheritance was given to them among the Israelites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ones registered by Moses and the priest Eleazar when they registered the Israelites on the plains of Moab by the Jordan across from Jericho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mong them there was not one of those who had been registered by Moses and the priest Aaron when they registered the Israelites in the Wilderness of Sinai. 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d said to them that they would all die in the wilderness. None of them was left except Caleb son of Jephunneh and Joshua son of Nun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uben  was the firstborn of Israel.Reuben’s descendants:the Hanochite clan from Hanoch;the Palluite clan from Pallu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zronite clan from Hezron;the Carmite clan from Carm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 Reubenite clans,and their registered men numbered 43,730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2026-05-25T20:57:25Z</dcterms:created>
  <dcterms:modified xsi:type="dcterms:W3CDTF">2026-05-25T20:57:25Z</dcterms:modified>
  <dc:title>Bible.com.au: Numbers 26:1-65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