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llowed the Israelite man into the tent,  and drove it through both the Israelite man and the woman #— #through her belly. Then the plague on the Israelites was stop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se who died in the plague numbered twenty-four thousa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son of Eleazar, son of Aaron the priest, has turned back my wrath from the Israelites because he was zealous among them with my zeal, , so that I did not destroy the Israelites in my ze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declare: I grant him my covenant of pea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ill be a covenant of perpetual priesthood for him and his future descendants,  because he was zealous for his God and made atonement for 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slain Israelite man, who was struck dead with the Midianite woman, was Zimri son of Salu, the leader of a Simeonite famil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ame of the slain Midianite woman was Cozbi, the daughter of Zur, a tribal head of a family in Midian.Vengeance against the Midian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told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tack the Midianites and strike them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Worships Ba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attacked you with the treachery that they used against you in the Peor incident. They did the same in the case involving their sister Cozbi, daughter of the Midianite leader who was killed the day the plague came at Pe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Israel was staying in the Acacia Grove, , the people began to prostitute themselves with the women of Moa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en invited them to the sacrifices for their gods, and the people ate and bowed in worship to their god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srael aligned itself with Baal of Peor,  and the Lord’s anger burned against Isra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 “Take all the leaders of the people and execute  them in broad daylight before the Lord so that his burning anger may turn away from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told Israel’s judges, “Kill each of the men who aligned themselves with Baal of Peor.”Phinehas Interve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 Israelite man came bringing a Midianite woman to his relatives in the sight of Moses and the whole Israelite community while they were weeping at the entrance to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hinehas son of Eleazar, son of Aaron the priest, saw this, he got up from the assembly, took a spear in his han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2026-07-24T06:44:17Z</dcterms:created>
  <dcterms:modified xsi:type="dcterms:W3CDTF">2026-07-24T06:44:17Z</dcterms:modified>
  <dc:title>Bible.com.au: Numbers 25:1-18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