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4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rouches, he lies down like a lionor a lioness #— #who dares to rouse him? Those who bless you will be blessed,and those who curse you will be cursed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k became furious with Balaam, struck his hands together, and said to him, “I summoned you to put a curse on my enemies, but instead, you have blessed them these three tim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go to your home! I said I would reward you richly,  but look, the Lord has denied you a reward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answered Balak, “Didn’t I previously tell the messengers you sent m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Balak were to give me his house full of silver and gold, I could not go against the Lord’s command, to do anything good or bad of my own will? I will say whatever the Lord say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am going back to my people, but first, let me warn you what these people will do to your people in the future.”Balaam’s Fourth Oracl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proclaimed his poem:The oracle of Balaam son of Beor,the oracle of the man whose eyes are opened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racle of one who hears the sayings of Godand has knowledge from the Most High,who sees a vision from the Almighty,who falls into a trance with his eyes uncovered: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e him, but not now;I perceive him, but not near.A star will come from Jacob,and a scepter will arise from Israel. He will smash the forehead  of Moaband strike down  all the Shethite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 will become a possession;Seir  will become a possession of its enemies,but Israel will be triumpha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Balaam saw that it pleased the Lord to bless Israel, he did not go to seek omens as on previous occasions, but turned  toward the wildernes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comes from Jacob will rule;he will destroy the city’s survivo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am saw Amalek and proclaimed his poem:Amalek was first among the nations, but his future is destructi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xt he saw the Kenites and proclaimed his poem:Your dwelling place is enduring;your nest is set in the cliff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in will be destroyedwhen Asshur takes you captiv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more he proclaimed his poem:Ah, who can live when God does this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ips will come from the coast of Kittim; they will carry out raids against Asshur and Eber, but they too will come to destructio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then arose and went back to his homeland, and Balak also went his wa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alaam looked up and saw Israel encamped tribe by tribe, the Spirit of God  came on him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proclaimed his poem:The oracle of Balaam son of Beor,the oracle of the man whose eyes are opene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racle of one who hears the sayings of God,who sees a vision from the Almighty, who falls into a trance with his eyes uncovere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are your tents, Jacob,your dwellings,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retch out like river valleys, like gardens beside a stream,like aloes the Lord has planted,like cedars beside the wat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 will flow from his buckets,and his seed will be by abundant water.His king will be greater than Agag, and his kingdom will be exal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ought him out of Egypt;he is like  the horns of a wild ox for them. He will feed on enemy nationsand gnaw their bones;he will strike them with his arrow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2026-06-15T08:13:37Z</dcterms:created>
  <dcterms:modified xsi:type="dcterms:W3CDTF">2026-06-15T08:13:37Z</dcterms:modified>
  <dc:title>Bible.com.au: Numbers 24:1-25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