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377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umbers 23:1-3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can I curse someone God has not cursed?How can I denounce someone the Lord has not denounced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ee them from the top of rocky cliffs,and I watch them from the hills.There is a people living alone; it does not consider itself among the nation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has counted the dust of Jacob or numbered even one-fourth of Israel?Let me die the death of the upright;let the end of my life be like their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at have you done to me? ” Balak asked Balaam. “I brought you to curse my enemies, but look, you have only blessed them! 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nswered, “Shouldn’t I say exactly what the Lord puts in my mouth? ” Balaam’s Second Oracle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alak said to him, “Please come with me to another place  where you can see them. You will only see the outskirts of their camp; you won’t see all of them. From there, put a curse on them for me.”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Balak took him to Lookout Field  on top of Pisgah,  built seven altars, and offered a bull and a ram on each alta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am said to Balak, “Stay here by your burnt offering while I seek the Lord over there.”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met with Balaam and put a message in his mouth. Then he said, “Return to Balak and say what I tell you.”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returned to Balak, who was standing there by his burnt offering with the officials of Moab. Balak asked him, “What did the Lord say? ”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am’s Oracles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am proclaimed his poem:Balak, get up and listen;son of Zippor, pay attention to what I say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is not a man, that he might lie,or a son of man, that he might change his mind. Does he speak and not act,or promise and not fulfill?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indeed received a command to bless;since he has blessed,  I cannot change i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considers no disaster for Jacob;he sees no trouble for Israel. The Lord their God is with them, and there is rejoicing over the King among the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brought them out of Egypt;he is like the horns of a wild ox for them. 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 magic curse against Jacoband no divination against Israel.It will now be said about Jacob and Israel,“What great things God has done! ”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eople rise up like a lioness;they rouse themselves like a lion. They will not lie down until they devour the preyand drink the blood of the slai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alak told Balaam, “Don’t curse them and don’t bless them! ”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Balaam answered him, “Didn’t I tell you: Whatever the Lord says, I must do? ” Balaam’s Third Oracle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 Balak said to Balaam, “Please come. I will take you to another place. Maybe it will be agreeable to God that you can put a curse on them for me there.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Balaam said to Balak, “Build me seven altars here and prepare seven bulls and seven rams for me.” 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Balak took Balaam to the top of Peor, which overlooks the wasteland. ,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am told Balak, “Build me seven altars here and prepare seven bulls and seven rams for me.” 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Balak did as Balaam said and offered a bull and a ram on each altar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Balak did as Balaam directed, and they offered a bull and a ram on each alta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am said to Balak, “Stay here by your burnt offering while I am gone. Maybe the Lord will meet with me. I will tell you whatever he reveals to me.” So he went to a barren hil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met with him and Balaam said to him, “I have arranged seven altars and offered a bull and a ram on each altar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put a message in Balaam’s mouth and said, “Return to Balak and say what I tell you.”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 returned to Balak, who was standing there by his burnt offering with all the officials of Moab.Balaam’s First Oracle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alaam proclaimed his poem:Balak brought me from Aram; the king of Moab, from the eastern mountains:“Come, put a curse on Jacob for me;come, denounce Israel! ”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2026-07-25T23:17:10Z</dcterms:created>
  <dcterms:modified xsi:type="dcterms:W3CDTF">2026-07-25T23:17:10Z</dcterms:modified>
  <dc:title>Bible.com.au: Numbers 23:1-30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