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7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 curse someone God has not cursed?How can I denounce someone the Lord has not denounce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 them from the top of rocky cliffs,and I watch them from the hills.There is a people living alone; it does not consider itself among the 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counted the dust of Jacob or numbered even one-fourth of Israel?Let me die the death of the upright;let the end of my life be like thei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have you done to me? ” Balak asked Balaam. “I brought you to curse my enemies, but look, you have only blessed them! 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“Shouldn’t I say exactly what the Lord puts in my mouth? ” Balaam’s Second Oracl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him, “Please come with me to another place  where you can see them. You will only see the outskirts of their camp; you won’t see all of them. From there, put a curse on them for m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alak took him to Lookout Field  on top of Pisgah,  built seven altars, and offered a bull and a ram on each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“Stay here by your burnt offering while I seek the Lord over ther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et with Balaam and put a message in his mouth. Then he said, “Return to Balak and say what I tell you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returned to Balak, who was standing there by his burnt offering with the officials of Moab. Balak asked him, “What did the Lord say? 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’s Orac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proclaimed his poem:Balak, get up and listen;son of Zippor, pay attention to what I say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a man, that he might lie,or a son of man, that he might change his mind. Does he speak and not act,or promise and not fulfill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deed received a command to bless;since he has blessed,  I cannot change 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siders no disaster for Jacob;he sees no trouble for Israel. The Lord their God is with them, and there is rejoicing over the King among 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them out of Egypt;he is like the horns of a wild ox for them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 magic curse against Jacoband no divination against Israel.It will now be said about Jacob and Israel,“What great things God has done! 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ople rise up like a lioness;they rouse themselves like a lion. They will not lie down until they devour the preyand drink the blood of the sla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told Balaam, “Don’t curse them and don’t bless them! 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laam answered him, “Didn’t I tell you: Whatever the Lord says, I must do? ” Balaam’s Third Oracle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Balak said to Balaam, “Please come. I will take you to another place. Maybe it will be agreeable to God that you can put a curse on them for me ther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id to Balak, “Build me seven altars here and prepare seven bulls and seven rams for me.”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alak took Balaam to the top of Peor, which overlooks the wasteland. 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told Balak, “Build me seven altars here and prepare seven bulls and seven rams for me.”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alak did as Balaam said and offered a bull and a ram on each alt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alak did as Balaam directed, and they offered a bull and a ram on each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“Stay here by your burnt offering while I am gone. Maybe the Lord will meet with me. I will tell you whatever he reveals to me.” So he went to a barren hi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et with him and Balaam said to him, “I have arranged seven altars and offered a bull and a ram on each altar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put a message in Balaam’s mouth and said, “Return to Balak and say what I tell you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returned to Balak, who was standing there by his burnt offering with all the officials of Moab.Balaam’s First Oracl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proclaimed his poem:Balak brought me from Aram; the king of Moab, from the eastern mountains:“Come, put a curse on Jacob for me;come, denounce Israel!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2026-06-04T20:54:48Z</dcterms:created>
  <dcterms:modified xsi:type="dcterms:W3CDTF">2026-06-04T20:54:48Z</dcterms:modified>
  <dc:title>Bible.com.au: Numbers 23:1-30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