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them, “Spend the night here, and I will give you the answer the Lord tells me.” So the officials of Moab stayed with Bala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came to Balaam and asked, “Who are these men with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am replied to God, “Balak son of Zippor, king of Moab, sent this message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a people has come out of Egypt, and they cover the surface of the land. Now come and put a curse on them for me. I may be able to fight against them and drive them aw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God said to Balaam, “You are not to go with them. You are not to curse this people, for they are bles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alaam got up the next morning and said to Balak’s officials, “Go back to your land, because the Lord has refused to let me go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fficials of Moab arose, returned to Balak, and reported, “Balaam refused to come wi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k sent officials again who were more numerous and higher in rank than the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me to Balaam and said to him, “This is what Balak son of Zippor says: ‘Let nothing keep you from coming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greatly honor you and do whatever you ask me. So please come and put a curse on these people for me!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ak Hires Bala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alaam responded to the servants of Balak, “If Balak were to give me his house full of silver and gold, I could not go against the command of the Lord my God to do anything small or g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ease stay here overnight as the others did, so that I may find out what else the Lord has to te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came to Balaam at night and said to him, “Since these men have come to summon you, get up and go with them, but you must only do what I te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got up in the morning, Balaam saddled his donkey and went with the officials of Moab.Balaam’s Donkey and the Ang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was incensed that Balaam was going, and the angel of the Lord took his stand on the path to oppose him. Balaam was riding his donkey, and his two servants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onkey saw the angel of the Lord standing on the path with a drawn sword in his hand, she turned off the path and went into the field. So Balaam hit her to return her to the p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of the Lord stood in a narrow passage between the vineyards, with a stone wall on either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onkey saw the angel of the Lord and pressed herself against the wall, squeezing Balaam’s foot against it. So he hit her onc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ngel of the Lord went ahead and stood in a narrow place where there was no room to turn to the right or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donkey saw the angel of the Lord, she crouched down under Balaam. So he became furious and beat the donkey with his sti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traveled on and camped in the plains of Moab near the Jordan across from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opened the donkey’s mouth, and she asked Balaam, “What have I done to you that you have beaten me these three times?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am answered the donkey, “You made me look like a fool. If I had a sword in my hand, I’d kill you now!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donkey said, “Am I not the donkey you’ve ridden all your life until today? Have I ever treated you this way before? ”“No,” he re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Balaam’s eyes, and he saw the angel of the Lord standing in the path with a drawn sword in his hand. Balaam knelt low and bowed in worship on his f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of the Lord asked him, “Why have you beaten your donkey these three times? Look, I came out to oppose you, because I consider what you are doing to be evil.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onkey saw me and turned away from me these three times. If she had not turned away from me, I would have killed you by now and let her l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said to the angel of the Lord, “I have sinned, for I did not know that you were standing in the path to confront me. And now, if it is evil in your sight, I will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angel of the Lord said to Balaam, “Go with the men, but you are to say only what I tell you.” So Balaam went with Balak’s officia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out to meet him at the Moabite city  on the Arnon border at the edge of his territ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asked Balaam, “Did I not send you an urgent summons? Why didn’t you come to me? Am I really not able to reward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lak  son of Zippor saw all that Israel had done to the Amorit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am said to him, “Look, I have come to you, but can I say anything I want? I must speak only the message God puts in my m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Balaam went with Balak, and they came to Kiriath-huzoth.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k sacrificed cattle, sheep, and goats and sent for Balaam and the officials who were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morning, Balak took Balaam and brought him to Bamoth-baal.  From there he saw the outskirts of the people’s cam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ab was terrified of the people because they were numerous,  and Moab dreaded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Moabites said to the elders of Midian, “This horde will devour everything around us like an ox eats up the green plants in the field.”Since Balak son of Zippor was Moab’s king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o Balaam  son of Beor at Pethor, which is by the Euphrates in the land of his people. , Balak said to him, “Look, a people has come out of Egypt; they cover the surface of the land  and are living right across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ease come and put a curse on these people for me because they are more powerful than I am. I may be able to defeat them and drive them out of the land, for I know that those you bless are blessed and those you curse are curs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lders of Moab and Midian departed with fees for divination  in hand.  They came to Balaam and reported Balak’s words to h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Numbers 22:1-41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