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1: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said to Moses, “Make a snake image and mount it on a pole. When anyone who is bitten looks at it, he will recove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Moses made a bronze snake and mounted it on a pole. Whenever someone was bitten, and he looked at the bronze snake, he recovered.Journey around Moa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Israelites set out and camped at Obot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et out from Oboth and camped at Iye-abarim in the wilderness that borders Moab on the ea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re they went and camped at Zered Vall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set out from there and camped on the other side of the Arnon River, in the wilderness that extends from the Amorite border, because the Arnon was the Moabite border between Moab and the Amor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it is stated in the Book of the Lord’s Wars:Waheb in Suphahand the ravines of the Arn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n the slopes of the ravinesthat extend to the site of Ar and lie along the border of Moa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re they went to Beer,  the well the Lord told Moses about, “Gather the people so I may give them wa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srael sang this song:Spring up, well #— #sing to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anaanite King Defea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rinces dug the well;the nobles of the people hollowed it outwith a scepter and with their staffs.They went from the wilderness to Mattan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rom Mattanah to Nahaliel, from Nahaliel to Bamo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Bamoth to the valley in the territory of Moab near the Pisgah highlands  that overlook the wasteland. ,Amorite Kings Defea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rael sent messengers to say to King Sihon  of the Amorit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us travel through your land. We won’t go into the fields or vineyards. We won’t drink any well water. We will travel the King’s Highway until we have traveled through your territory.”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Sihon would not let Israel travel through his territory. Instead, he gathered his whole army and went out to confront Israel in the wilderness. When he came to Jahaz,  he fought against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srael struck him with the sword and took possession of his land from the Arnon to the Jabbok,  but only up to the Ammonite border, because it was fortified.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srael took all the cities and lived in all these Amorite cities, including Heshbon and all its surrounding villag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shbon was the city of King Sihon of the Amorites, who had fought against the former king of Moab and had taken control of all his land as far as the Arn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the poets  say:Come to Heshbon, let it be rebuilt;let the city of Sihon be restore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Canaanite king of Arad,  who lived in the Negev, heard that Israel was coming on the Atharim road, he fought against Israel and captured some prison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fire came out of Heshbon,a flame from the city of Sihon.It consumed Ar of Moab,the citizens of Arnon’s heigh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oe to you, Moab!You have been destroyed, people of Chemosh! He gave up his sons as refugees,and his daughters into captivityto Sihon the Amorite k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e threw them down;Heshbon has been destroyed as far as Dibon. We caused desolation as far as Nophah,which reaches as far as Medeba.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Israel lived in the Amorites’ l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fter Moses sent spies to Jazer, Israel captured its surrounding villages and drove out the Amorites who were the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y turned and went up the road to Bashan, and King Og of Bashan  came out against them with his whole army to do battle at Edrei.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Lord said to Moses, “Do not fear him, for I have handed him over to you along with his whole army and his land. Do to him as you did to King Sihon of the Amorites, who lived in Heshbon.”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they struck him, his sons, and his whole army until no one was left,  and they took possession of his land.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srael made a vow to the Lord, “If you will hand this people over to us, we will completely destroy their citi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listened to Israel’s request and handed the Canaanites over to them, and Israel completely destroyed them and their cities. So they named the place Hormah. ,The Bronze Snak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y set out from Mount Hor by way of the Red Sea to bypass the land of Edom, but the people became impatient because of the journ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eople spoke against God and Moses: “Why have you led us up from Egypt to die in the wilderness? There is no bread or water, and we detest this wretched foo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ord sent poisonous  snakes among the people, and they bit them so that many Israelites die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then came to Moses and said, “We have sinned by speaking against the Lord and against you. Intercede with the Lord so that he will take the snakes away from us.” And Moses interceded for the people.]]></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2026-08-03T16:07:09Z</dcterms:created>
  <dcterms:modified xsi:type="dcterms:W3CDTF">2026-08-03T16:07:09Z</dcterms:modified>
  <dc:title>Bible.com.au: Numbers 21:1-35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