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staff  and assemble the community. You and your brother Aaron are to speak to the rock  while they watch, and it will yield its water. You will bring out water for them from the rock and provide drink for the community and their livest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took the staff from the Lord’s presence  just as he had command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summoned the assembly in front of the rock, and Moses said to them, “Listen, you rebels! Must we bring water out of this rock for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Moses raised his hand and struck the rock twice with his staff, so that abundant water gushed out, and the community and their livestock drank.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ord said to Moses and Aaron, “Because you did not trust me to demonstrate my holiness in the sight of the Israelites, you will not bring this assembly into the land I have given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Waters of Meribah, , where the Israelites quarreled with the Lord, and he demonstrated his holiness to them. Edom Denies Pas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sent messengers from Kadesh to the king of Edom, “This is what your brother Israel  says, ‘You know all the hardships that have overtaken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ancestors went down to Egypt, and we lived in Egypt many years, but the Egyptians treated us and our ancestors bad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cried out to the Lord, he heard our plea,  and sent an angel, , and brought us out of Egypt. Now look, we are in Kadesh, a city on the border of your terri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lease let us travel through your land. We won’t travel through any field or vineyard, or drink any well water. We will travel the King’s Highway; we won’t turn to the right or the left until we have traveled through your territory.’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er from the R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dom answered him, “You will not travel through our land, or we will come out and confront you with the s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will go on the main road,” the Israelites replied to them, “and if we or our herds drink your water, we will pay its price.  There will be no problem; only let us travel through on fo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Edom insisted, “You may not travel through.” And they came out to confront them with a large force of heavily-armed peopl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refused to allow Israel to travel through their territory, and Israel turned away from them.Aaron’s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y set out from Kadesh, the entire Israelite community came to Mount Ho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Moses and Aaron at Mount Hor on the border of the land of Ed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will be gathered to his people; he will not enter the land I have given the Israelites, because you both rebelled against my command at the Waters of Merib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e Aaron and his son Eleazar and bring them up Mount H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emove Aaron’s garments and put them on his son Eleazar. Aaron will be gathered to his people and die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Moses did as the Lord commanded, and they climbed Mount Hor in the sight of the whole commun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ntire Israelite community entered the Wilderness of Zin  in the first month, and they  settled in Kadesh.  Miriam  died and was buried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Moses removed Aaron’s garments and put them on his son Eleazar, Aaron died there on top of the mountain. Then Moses and Eleazar came down from the mount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whole community saw that Aaron had passed away, the entire house of Israel mourned for him thirty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no water for the community, so they assembled against Moses and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quarreled with Moses and said,  “If only we had perished when our brothers perished before the Lor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have you brought the Lord’s assembly into this wilderness  for us and our livestock to die her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have you led us up from Egypt to bring us to this evil place? It’s not a place of grain, figs, vines, and pomegranates,  and there is no water to drink!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and Aaron went from the presence of the assembly to the doorway of the tent of meeting. They fell facedown, and the glory of the Lord appeared 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poke to Mose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2026-06-07T02:42:46Z</dcterms:created>
  <dcterms:modified xsi:type="dcterms:W3CDTF">2026-06-07T02:42:46Z</dcterms:modified>
  <dc:title>Bible.com.au: Numbers 20:1-29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