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military division numbers 57,40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otal number in their military divisions who belong to Judah’s encampment is 186,400; they will move out fir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uben’s military divisions will camp on the south side under their banner. The leader of the Reubenites is Elizur son of Shede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military division numbers 46,50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ribe of Simeon will camp next to it. The leader of the Simeonites is Shelumiel son of Zurishadd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military division numbers 59,30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ribe of Gad will be next. The leader of the Gadites is Eliasaph son of Deu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military division numbers 45,65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otal number in their military divisions who belong to Reuben’s encampment is 151,450; they will move out sec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 of meeting is to move out with the Levites’ camp, which is in the middle of the camps. They are to move out just as they camp, each in his place,  with their ban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rganization of the Cam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phraim’s military divisions will camp on the west side under their banner. The leader of the Ephraimites is Elishama son of Ammihu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military division numbers 40,50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ribe of Manasseh will be next to it. The leader of the Manassites is Gamaliel son of Pedahz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military division numbers 32,20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ribe of Benjamin will be next. The leader of the Benjaminites is Abidan son of Gideo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military division numbers 35,40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otal in their military divisions who belong to Ephraim’s encampment number 108,100; they will move out thi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n’s military divisions will camp on the north side under their banner. The leader of the Danites is Ahiezer son of Ammishadd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military division numbers 62,70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ibe of Asher will camp next to it. The leader of the Asherites is Pagiel son of Ochr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military division numbers 41,50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ribe of Naphtali will be next. The leader of the Naphtalites is Ahira son of En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military division numbers 53,40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otal number who belong to Dan’s encampment is 157,600; they are to move out last, with their bann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Israelites registered by their ancestral families. The total number in the camps by their military divisions is 603,55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Levites were not registered among the Israelites, just as the Lord had commanded Mose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Israelites did everything the Lord commanded Moses; they camped by their banners in this way and moved out the same way, each man by his clan and by his ancestral family.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raelites are to camp under their respective banners beside the flags of their ancestral families.  They are to camp around the tent of meeting at a distance from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s military divisions  will camp on the east side toward the sunrise under their banner. The leader of the descendants of Judah is Nahshon  son of Amminada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military division numbers 74,60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ribe of Issachar will camp next to it. The leader of the Issacharites is Nethanel son of Zu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military division numbers 54,40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ribe of Zebulun will be next. The leader of the Zebulunites is Eliab son of Helon.]]></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2026-07-24T06:47:50Z</dcterms:created>
  <dcterms:modified xsi:type="dcterms:W3CDTF">2026-07-24T06:47:50Z</dcterms:modified>
  <dc:title>Bible.com.au: Numbers 2:1-34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