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2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Moses entered the tent of the testimony and saw that Aaron’s staff, representing the house of Levi, had sprouted, formed buds, blossomed, and produced almond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hen brought out all the staffs from the Lord’s presence to all the Israelites. They saw them, and each man took his own sta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, “Put Aaron’s staff back in front of the testimony to be kept as a sign  for the rebels, so that you may put an end to their complaints before me, or else they will die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did as the Lord comma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Israelites declared to Moses, “Look, we’re perishing! We’re lost; we’re all lo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comes near the Lord’s tabernacle will die.  Will we all perish? 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’s Staff Chos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nstructed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the Israelites and take one staff from them for each ancestral tribe,  twelve staffs from all the leaders of their tribes.  Write each man’s name on his sta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Aaron’s name on Levi’s staff, because there is to be one staff for the head of each trib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lace them in the tent of meeting in front of the testimony where I meet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ff of the man I choose will sprout, and I will rid myself of the Israelites’ complaints that they have been making about you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spoke to the Israelites, and each of their leaders gave him a staff, one for each of the leaders of their tribes, twelve staffs in all. Aaron’s staff was among 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placed the staffs before the Lord in the tent of the testimo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2026-06-12T03:49:38Z</dcterms:created>
  <dcterms:modified xsi:type="dcterms:W3CDTF">2026-06-12T03:49:38Z</dcterms:modified>
  <dc:title>Bible.com.au: Numbers 17:1-13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