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6: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also told Korah, “Now listen, Lev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n’t it enough for you that the God of Israel has separated you from the Israelite community to bring you near to himself,  to perform the work at the Lord’s tabernacle, and to stand before the community to minister to the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has brought you near, and all your fellow Levites who are with you, but you are pursuing the priesthood  as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t is you and all your followers who have conspired against the Lord!  As for Aaron, who is he  that you should complain about hi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ent for Dathan and Abiram, the sons of Eliab, but they said, “We will not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it not enough that you brought us up from a land flowing with milk and honey to kill us in the wilderness?  Do you also have to appoint yourself as ruler over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urthermore, you didn’t bring us to a land flowing with milk and honey or give us an inheritance of fields and vineyards. Will you gouge out the eyes of these men?  We will not co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Moses became angry and said to the Lord, “Don’t respect their offering. I have not taken one donkey from them or mistreated a single one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Moses told Korah, “You and all your followers are to appear before the Lord tomorrow #— #you, they, and Aar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of you is to take his firepan, place incense on it, and present his firepan before the Lord #— #250 firepans. You and Aaron are each to present your firepan al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orah Incites Rebell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ach man took his firepan, placed fire in it, put incense on it, and stood at the entrance to the tent of meeting along with Moses and Aar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Korah assembled the whole community against them at the entrance to the tent of meeting, the glory of the Lord appeared to the whole commun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poke to Moses and Aar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parate yourselves from this community so I may consume them instantly.”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Moses and Aaron fell facedown  and said, “God, God who gives breath to all, , when one man sins, will you vent your wrath on the whole community?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replied to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ell the community: Get away from the dwellings of Korah, Dathan, and Abir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got up and went to Dathan and Abiram, and the elders of Israel follow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warned the community, “Get away now from the tents of these wicked men. Don’t touch anything that belongs to them,  or you will be swept away because of all their sin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got away from the dwellings of Korah, Dathan, and Abiram. Meanwhile, Dathan and Abiram came out and stood at the entrance of their tents with their wives, children, and infa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orah son of Izhar, son of Kohath, son of Levi,  with Dathan and Abiram,  sons of Eliab, and On son of Peleth, sons of Reuben, too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said, “This is how you will know that the Lord sent me  to do all these things and that it was not of my own wi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se men die naturally as all people would, and suffer the fate of all, then the Lord has not sen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 Lord brings about something unprecedented, and the ground opens its mouth and swallows them along with all that belongs to them so that they go down alive into Sheol,  then you will know that these men have despised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ust as he finished speaking all these words, the ground beneath them split op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earth opened its mouth and swallowed them and their households, all Korah’s people,  and all their possess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ent down alive into Sheol with all that belonged to them. The earth closed over them, and they vanished from the assemb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eir cries, all the people of Israel who were around them fled because they thought, “The earth may swallow us too!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ire also came out from the Lord and consumed the 250 men who were presenting the incens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Lord spoke to Mos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ell Eleazar son of Aaron the priest to remove the firepans from the burning debris, because they are holy, and scatter the fire far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wo hundred fifty prominent Israelite men who were leaders of the community and representatives in the assembly, and they rebelled against Mos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for the firepans of those who sinned at the cost of their own lives, make them into hammered sheets as plating for the altar, for they presented them before the Lord, and the firepans are holy. They will be a sign to the Israelit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 priest Eleazar took the bronze firepans that those who were burned had presented, and they were hammered into plating for the alt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ust as the Lord commanded him through Moses. It was to be a reminder for the Israelites that no unauthorized person outside the lineage of Aaron should approach to offer incense before the Lord and become like Korah and his follow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next day the entire Israelite community complained about Moses and Aaron,  saying, “You have killed the Lord’s people!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the community assembled against them, Moses and Aaron turned toward the tent of meeting, and suddenly the cloud covered it, and the Lord’s glory appea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oses and Aaron went to the front of the tent of meet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said to Mos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et away from this community so that I may consume them instantly.”  But they fell facedow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Moses told Aaron, “Take your firepan, place fire from the altar in it, and add incense. Go quickly to the community and make atonement for them, because wrath has come from the Lord; the plague has begu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Aaron took his firepan as Moses had ordered, ran into the middle of the assembly, and saw that the plague had begun among the people. After he added incense, he made atonement for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came together against Moses and Aaron and told them, “You have gone too far! Everyone in the entire community is holy, and the Lord is among them.  Why then do you exalt yourselves above the Lord’s assembly?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stood between the dead and the living, and the plague was halt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those who died from the plague numbered 14,700, in addition to those who died because of the Korah inciden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aron then returned to Moses at the entrance to the tent of meeting, since the plague had been halted.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Moses heard this, he fell face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aid to Korah and all his followers, “Tomorrow morning the Lord will reveal who belongs to him, who is set apart, and the one he will let come near  him. He will let the one he chooses  come nea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orah, you and all your followers are to do this: take firepans,  and tom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lace fire in them and put incense on them before the Lord.  Then the man the Lord chooses will be the one who is set apart.  It is you Levites who have gone too far! ”]]></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2026-06-15T08:13:21Z</dcterms:created>
  <dcterms:modified xsi:type="dcterms:W3CDTF">2026-06-15T08:13:21Z</dcterms:modified>
  <dc:title>Bible.com.au: Numbers 16:1-50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