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7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5: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you prepare a young bull as a burnt offering or as a sacrifice, to fulfill a vow, or as a fellowship offering to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 grain offering of six quarts  of fine flour mixed with two quarts  of oil is to be presented with the bull.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so present two quarts of wine as a drink offering. It is a food offering, a pleasing aroma to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is to be done for each ox, ram, lamb, or go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is how you are to prepare each of them, no matter how man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very Israelite is to prepare these things in this way when he presents a food offering as a pleasing aroma to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an alien resides with you or someone else is among you and wants to prepare a food offering as a pleasing aroma to the Lord, he is to do exactly as you do throughout your generati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assembly is to have the same statute for both you and the resident alien as a permanent statute throughout your generations.  You and the alien will be alike before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same law and the same ordinance will apply to both you and the alien who resides with you.”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instructed Mos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aws about Offering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peak to the Israelites and tell them: After you enter the land where I am bringing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are to offer a contribution to the Lord when you eat from the food of the l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are to offer a loaf from your first batch of dough  as a contribution; offer it just like a contribution from the threshing floor.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roughout your generations, you are to give the Lord a contribution from the first batch of your doug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you sin unintentionally and do not obey all these commands that the Lord spoke to Moses  #—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ll that the Lord has commanded you through Moses, from the day the Lord issued the commands and onward throughout your generations #—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f it was done unintentionally without the community’s awareness, the entire community is to prepare one young bull for a burnt offering as a pleasing aroma to the Lord, with its grain offering and drink offering according to the regulation, and one male goat as a sin offer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priest will then make atonement for the entire Israelite community so that they may be forgiven,  for the sin was unintentional. They are to bring their offering, a food offering to the Lord, and their sin offering before the Lord for their unintentional s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entire Israelite community and the alien who resides among them will be forgiven, since it happened to all the people unintentionall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f one person sins unintentionally,  he is to present a year-old female goat as a sin offer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instructed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priest will then make atonement before the Lord on behalf of the person who acts in error sinning unintentionally, and when he makes atonement for him, he will be forgiv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u are to have the same law for the person who acts in error, whether he is an Israelite or an alien who resides among yo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the person who acts defiantly,  whether native or resident alien, blasphemes the Lord.  That person is to be cut off from his peopl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 will certainly be cut off, because he has despised the Lord’s word and broken his command; his guilt remains on him.”Sabbath Violati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ile the Israelites were in the wilderness, they found a man gathering wood on the Sabbath day.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ose who found him gathering wood brought him to Moses, Aaron, and the entire communit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y placed him in custody because it had not been decided what should be done to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the Lord told Moses, “The man is to be put to death. The entire community is to stone him outside the camp.”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 the entire community brought him outside the camp and stoned him to death, as the Lord had commanded Moses.Tassels for Remembranc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Lord said to Mo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to the Israelites and tell them: When you enter the land I am giving you to settle in,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peak to the Israelites and tell them that throughout their generations they are to make tassels  for the corners of their garments, and put a blue cord on the tassel at each corn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se will serve as tassels for you to look at, so that you may remember all the Lord’s commands and obey them and not prostitute yourselves by following your own heart  and your own eyes.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is way you will remember and obey all my commands and be holy to your Go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 am the Lord your God who brought you out of the land of Egypt to be your God; I am the Lord your God.”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you make a food offering  to the Lord from the herd or flock #— #either a burnt offering or a sacrifice, to fulfill a vow,  or as a freewill offering, or at your appointed festivals #— #to produce a pleasing aroma for the Lord,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one presenting his offering to the Lord is also to present a grain offering of two quarts  of fine flour mixed with a quart  of oi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repare a quart of wine as a drink offering  with the burnt offering or sacrifice of each lamb.]]></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you prepare a grain offering with a ram, it is to be four quarts  of fine flour mixed with a third of a gallon  of oil.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so present a third of a gallon of wine for a drink offering as a pleasing aroma to the Lord.]]></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2026-07-25T23:17:10Z</dcterms:created>
  <dcterms:modified xsi:type="dcterms:W3CDTF">2026-07-25T23:17:10Z</dcterms:modified>
  <dc:title>Bible.com.au: Numbers 15:1-41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