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prepare a young bull as a burnt offering or as a sacrifice, to fulfill a vow, or as a fellowship offeri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grain offering of six quarts  of fine flour mixed with two quarts  of oil is to be presented with the bul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present two quarts of wine as a drink offering. It is a food offering, a pleasing aroma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o be done for each ox, ram, lamb, or go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how you are to prepare each of them, no matter how ma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 Israelite is to prepare these things in this way when he presents a food offering as a pleasing aroma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n alien resides with you or someone else is among you and wants to prepare a food offering as a pleasing aroma to the Lord, he is to do exactly as you do throughout your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ssembly is to have the same statute for both you and the resident alien as a permanent statute throughout your generations.  You and the alien will be alike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ame law and the same ordinance will apply to both you and the alien who resides with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instruct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the Israelites and tell them: After you enter the land where I am bring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offer a contribution to the Lord when you eat from the food of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offer a loaf from your first batch of dough  as a contribution; offer it just like a contribution from the threshing floo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out your generations, you are to give the Lord a contribution from the first batch of your do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sin unintentionally and do not obey all these commands that the Lord spoke to Moses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at the Lord has commanded you through Moses, from the day the Lord issued the commands and onward throughout your generations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it was done unintentionally without the community’s awareness, the entire community is to prepare one young bull for a burnt offering as a pleasing aroma to the Lord, with its grain offering and drink offering according to the regulation, and one male goat as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will then make atonement for the entire Israelite community so that they may be forgiven,  for the sin was unintentional. They are to bring their offering, a food offering to the Lord, and their sin offering before the Lord for their unintentional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entire Israelite community and the alien who resides among them will be forgiven, since it happened to all the people unintentional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one person sins unintentionally,  he is to present a year-old female goat as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struct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will then make atonement before the Lord on behalf of the person who acts in error sinning unintentionally, and when he makes atonement for him, he will be forgiv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to have the same law for the person who acts in error, whether he is an Israelite or an alien who resides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erson who acts defiantly,  whether native or resident alien, blasphemes the Lord.  That person is to be cut off from his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ill certainly be cut off, because he has despised the Lord’s word and broken his command; his guilt remains on him.”Sabbath Viol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Israelites were in the wilderness, they found a man gathering wood on the Sabbath da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found him gathering wood brought him to Moses, Aaron, and the entir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placed him in custody because it had not been decided what should be done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told Moses, “The man is to be put to death. The entire community is to stone him outside the camp.”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entire community brought him outside the camp and stoned him to death, as the Lord had commanded Moses.Tassels for Remembr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you enter the land I am giving you to settle i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to the Israelites and tell them that throughout their generations they are to make tassels  for the corners of their garments, and put a blue cord on the tassel at each cor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will serve as tassels for you to look at, so that you may remember all the Lord’s commands and obey them and not prostitute yourselves by following your own heart  and your own ey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way you will remember and obey all my commands and be holy to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brought you out of the land of Egypt to be your God; I am the Lord your Go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make a food offering  to the Lord from the herd or flock #— #either a burnt offering or a sacrifice, to fulfill a vow,  or as a freewill offering, or at your appointed festivals #— #to produce a pleasing aroma for the Lor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 presenting his offering to the Lord is also to present a grain offering of two quarts  of fine flour mixed with a quart  of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repare a quart of wine as a drink offering  with the burnt offering or sacrifice of each la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prepare a grain offering with a ram, it is to be four quarts  of fine flour mixed with a third of a gallon  of oi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present a third of a gallon of wine for a drink offering as a pleasing aroma to the Lor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2026-05-25T20:57:45Z</dcterms:created>
  <dcterms:modified xsi:type="dcterms:W3CDTF">2026-05-25T20:57:45Z</dcterms:modified>
  <dc:title>Bible.com.au: Numbers 15:1-41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