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19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13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hea son of Nun  from the tribe of Ephraim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lti son of Raphu from the tribe of Benjamin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ddiel son of Sodi from the tribe of Zebulun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ddi son of Susi from the tribe of Manasseh (from the tribe of Joseph)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miel son of Gemalli from the tribe of Dan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hur son of Michael from the tribe of Asher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hbi son of Vophsi from the tribe of Naphtali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uel son of Machi from the tribe of Ga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names of the men Moses sent to scout out the land, and Moses renamed Hoshea son of Nun, Joshu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oses sent them to scout out the land of Canaan, he told them, “Go up this way to the Negev, then go up into the hill countr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couting Out Canaa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what the land is like, and whether the people who live there are strong or weak, few or man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 land they live in good  or bad? Are the cities they live in encampments or fortifications?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 land fertile or unproductive?  Are there trees in it or not? Be courageous. Bring back some fruit from the land.” It was the season for the first ripe grapes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went up and scouted out the land from the Wilderness of Zin  as far as Rehob near the entrance to Hamath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nt up through the Negev and came to Hebron, where Ahiman, Sheshai, and Talmai, the descendants of Anak,  were living. Hebron was built seven years before Zoan  in Egyp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came to Eshcol  Valley, they cut down a branch with a single cluster of grapes, which was carried on a pole by two men. They also took some pomegranates and figs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place was called Eshcol  Valley because of the cluster of grapes the Israelites cut ther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end of forty days  they returned from scouting out the land.Report about Canaan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n went back to Moses, Aaron, and the entire Israelite community in the Wilderness of Paran at Kadesh. They brought back a report for them and the whole community, and they showed them the fruit of the land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ported to Moses, “We went into the land where you sent us. Indeed it is flowing with milk and honey,  and here is some of its fru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poke to Moses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ever, the people living in the land are strong, and the cities are large and fortified.  We also saw the descendants of Anak  ther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malekites  are living in the land of the Negev; the Hethites, Jebusites, and Amorites live in the hill country; and the Canaanites live by the sea and along the Jordan.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leb  quieted the people in the presence of Moses and said, “Let’s go up now and take possession of the land because we can certainly conquer it! ”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en who had gone up with him responded, “We can’t attack the people because they are stronger than we are! ”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gave a negative report to the Israelites about the land they had scouted: “The land we passed through to explore is one that devours its inhabitants, and all the people we saw in it are men of great siz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even saw the Nephilim  there #— #the descendants of Anak come from the Nephilim!  To ourselves we seemed like grasshoppers, and we must have seemed the same to them.”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end men to scout out the land of Canaan  I am giving to the Israelites. Send one man who is a leader among them from each of their ancestral tribes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sent them from the Wilderness of Paran at the Lord’s command. All the men were leaders in Israel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ir names:Shammua son of Zaccur from the tribe of Reuben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phat son of Hori from the tribe of Simeon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eb  son of Jephunneh from the tribe of Judah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gal son of Joseph from the tribe of Issachar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2026-07-24T06:48:27Z</dcterms:created>
  <dcterms:modified xsi:type="dcterms:W3CDTF">2026-07-24T06:48:27Z</dcterms:modified>
  <dc:title>Bible.com.au: Numbers 13:1-33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