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presProps" Target="presProps.xml"/>
  <Relationship Id="rId40" Type="http://schemas.openxmlformats.org/officeDocument/2006/relationships/viewProps" Target="viewProps.xml"/>
  <Relationship Id="rId4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40081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mbers 13:1-3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shea son of Nun  from the tribe of Ephraim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lti son of Raphu from the tribe of Benjamin;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ddiel son of Sodi from the tribe of Zebulun;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ddi son of Susi from the tribe of Manasseh (from the tribe of Joseph)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miel son of Gemalli from the tribe of Dan;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thur son of Michael from the tribe of Asher;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hbi son of Vophsi from the tribe of Naphtali;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uel son of Machi from the tribe of Ga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were the names of the men Moses sent to scout out the land, and Moses renamed Hoshea son of Nun, Joshu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Moses sent them to scout out the land of Canaan, he told them, “Go up this way to the Negev, then go up into the hill country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couting Out Canaan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 what the land is like, and whether the people who live there are strong or weak, few or many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the land they live in good  or bad? Are the cities they live in encampments or fortifications? 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the land fertile or unproductive?  Are there trees in it or not? Be courageous. Bring back some fruit from the land.” It was the season for the first ripe grapes. 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y went up and scouted out the land from the Wilderness of Zin  as far as Rehob near the entrance to Hamath. 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ent up through the Negev and came to Hebron, where Ahiman, Sheshai, and Talmai, the descendants of Anak,  were living. Hebron was built seven years before Zoan  in Egypt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y came to Eshcol  Valley, they cut down a branch with a single cluster of grapes, which was carried on a pole by two men. They also took some pomegranates and figs. 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place was called Eshcol  Valley because of the cluster of grapes the Israelites cut ther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the end of forty days  they returned from scouting out the land.Report about Canaan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en went back to Moses, Aaron, and the entire Israelite community in the Wilderness of Paran at Kadesh. They brought back a report for them and the whole community, and they showed them the fruit of the land. 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reported to Moses, “We went into the land where you sent us. Indeed it is flowing with milk and honey,  and here is some of its fruit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poke to Moses: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ever, the people living in the land are strong, and the cities are large and fortified.  We also saw the descendants of Anak  there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malekites  are living in the land of the Negev; the Hethites, Jebusites, and Amorites live in the hill country; and the Canaanites live by the sea and along the Jordan.”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Caleb  quieted the people in the presence of Moses and said, “Let’s go up now and take possession of the land because we can certainly conquer it! ”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men who had gone up with him responded, “We can’t attack the people because they are stronger than we are! ”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y gave a negative report to the Israelites about the land they had scouted: “The land we passed through to explore is one that devours its inhabitants, and all the people we saw in it are men of great size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even saw the Nephilim  there #— #the descendants of Anak come from the Nephilim!  To ourselves we seemed like grasshoppers, and we must have seemed the same to them.”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Send men to scout out the land of Canaan  I am giving to the Israelites. Send one man who is a leader among them from each of their ancestral tribes.”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ses sent them from the Wilderness of Paran at the Lord’s command. All the men were leaders in Israel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were their names:Shammua son of Zaccur from the tribe of Reuben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aphat son of Hori from the tribe of Simeon;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leb  son of Jephunneh from the tribe of Judah;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gal son of Joseph from the tribe of Issachar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3">
  <a:themeElements>
    <a:clrScheme name="Theme6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2026-05-21T17:29:01Z</dcterms:created>
  <dcterms:modified xsi:type="dcterms:W3CDTF">2026-05-21T17:29:01Z</dcterms:modified>
  <dc:title>Bible.com.au: Numbers 13:1-33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