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peak with him  directly, openly, and not in riddles;he sees the form of the Lord. So why were you not afraid to speak against my servant Mos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s anger burned against them,  and he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cloud moved away from the tent, Miriam’s skin suddenly became diseased, resembling snow.  When Aaron turned toward her, he saw that she was disea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to Moses, “My lord, please don’t hold against us this sin we have so foolishly commit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don’t let her be like a dead baby  whose flesh is half eaten away when he comes out of his mother’s wom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cried out to the Lord, “God, please heal her!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nswered Moses, “If her father had merely spit in her face, wouldn’t she remain in disgrace for seven days? Let her be confined outside the camp  for seven days;  after that she may be brought back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Miriam was confined outside the camp for seven days, and the people did not move on until Miriam was brought back i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at, the people set out from Hazeroth and camped in the Wilderness of Pa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am and Aaron Re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riam  and Aaron criticized Moses because of the Cushite woman he married (for he had married a Cushit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aid, “Does the Lord speak only through Moses? Does he not also speak through us? ” And the Lord hear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was a very humble man, more so than anyone on the face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ddenly the Lord said to Moses, Aaron, and Miriam, “You three come out to the tent of meeting.” So the three of them went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descended in a pillar of cloud,  stood at the entrance to the tent, and summoned Aaron and Miriam. When the two of them came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Listen to what I say:If there is a prophet among you from the Lord,I make myself known to him in a vision; I speak with him in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 so with my servant Moses;he is faithful in  all my household.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2026-08-07T08:08:50Z</dcterms:created>
  <dcterms:modified xsi:type="dcterms:W3CDTF">2026-08-07T08:08:50Z</dcterms:modified>
  <dc:title>Bible.com.au: Numbers 12:1-16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