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7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2: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speak with him  directly, openly, and not in riddles;he sees the form of the Lord. So why were you not afraid to speak against my servant Mose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s anger burned against them,  and he lef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the cloud moved away from the tent, Miriam’s skin suddenly became diseased, resembling snow.  When Aaron turned toward her, he saw that she was diseas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aid to Moses, “My lord, please don’t hold against us this sin we have so foolishly committ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lease don’t let her be like a dead baby  whose flesh is half eaten away when he comes out of his mother’s womb.”]]></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Moses cried out to the Lord, “God, please heal her! ”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answered Moses, “If her father had merely spit in her face, wouldn’t she remain in disgrace for seven days? Let her be confined outside the camp  for seven days;  after that she may be brought back 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Miriam was confined outside the camp for seven days, and the people did not move on until Miriam was brought back in.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fter that, the people set out from Hazeroth and camped in the Wilderness of Par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iriam and Aaron Reb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iriam  and Aaron criticized Moses because of the Cushite woman he married (for he had married a Cushite wom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said, “Does the Lord speak only through Moses? Does he not also speak through us? ” And the Lord heard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oses was a very humble man, more so than anyone on the face of the ear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uddenly the Lord said to Moses, Aaron, and Miriam, “You three come out to the tent of meeting.” So the three of them went ou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Lord descended in a pillar of cloud,  stood at the entrance to the tent, and summoned Aaron and Miriam. When the two of them came forwa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aid:“Listen to what I say:If there is a prophet among you from the Lord,I make myself known to him in a vision; I speak with him in a drea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t so with my servant Moses;he is faithful in  all my household. ]]></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2026-06-09T23:07:15Z</dcterms:created>
  <dcterms:modified xsi:type="dcterms:W3CDTF">2026-06-09T23:07:15Z</dcterms:modified>
  <dc:title>Bible.com.au: Numbers 12:1-16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