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Aaron, the priests, are to sound the trumpets. Your use of these is a permanent statute throughout your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enter into battle in your land against an adversary who is attacking you, sound short blasts on the trumpets, and you will be remembered before the Lord your God and be saved from your enemi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sound the trumpets over your burnt offerings and your fellowship sacrifices and on your joyous occasions, your appointed festivals, and the beginning of each of your months. They will serve as a reminder for you before your God: I am the Lord your God.” From Sinai to Par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uring the second year, in the second month on the twentieth day of the month, the cloud was lifted up above the tabernacle of the testimon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sraelites traveled on from the Wilderness of Sinai, moving from one place to the next  until the cloud stopped in the Wilderness of Para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et out for the first time according to the Lord’s command through Mos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ilitary divisions of the camp of Judah’s descendants with their banner set out first, and Nahshon son of Amminadab  was over their divis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thanel son of Zuar  was over the division of the tribe of Issachar’s descend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ab son of Helon was over the division of the tribe of Zebulun’s descenda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abernacle was then taken down, and the Gershonites and the Merarites set out, transporting the tabernac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Silver Trump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military divisions of the camp of Reuben with their banner set out, and Elizur son of Shedeur was over their divis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lumiel son of Zurishaddai  was over the division of the tribe of Simeon’s descend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asaph son of Deuel  was over the division of the tribe of Gad’s descend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ohathites then set out, transporting the holy objects;  the tabernacle was to be set up before their arriv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xt the military divisions of the camp of Ephraim’s descendants with their banner set out, and Elishama son of Ammihud  was over their divis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maliel son of Pedahzur was over the division of the tribe of Manasseh’s descenda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idan son of Gideoni was over the division of the tribe of Benjamin’s descend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ilitary divisions of the camp of Dan’s descendants with their banner set out, serving as rear guard for all the camps, and Ahiezer son of Ammishaddai  was over their divis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giel son of Ochran was over the division of the tribe of Asher’s descenda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hira son of Enan was over the division of the tribe of Naphtali’s descend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was the order of march for the Israelites by their military divisions as they set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said to Hobab, descendant of Reuel  the Midianite and Moses’s relative by marriage, “We’re setting out for the place the Lord promised, ‘I will give it to you.’  Come with us, and we will treat you well, for the Lord has promised good things to Israel.”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replied to him, “I don’t want to go. Instead, I will go to my own land and my relat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lease don’t leave us,” Moses said, “since you know where we should camp in the wilderness, and you can serve as our ey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come with us, whatever good the Lord does for us we will do for you.”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set out from the mountain of the Lord on a three-day journey with the ark of the Lord’s covenant traveling ahead of them for those three days to seek a resting place for them.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eanwhile, the cloud of the Lord was over them by day when they set out from the cam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ever the ark set out, Moses would say:Arise, Lord!Let your enemies be scattered,and those who hate you flee from your presenc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it came to rest, he would say:Return, Lord,to the countless thousands of Israel.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two trumpets of hammered silver to summon the community  and have the camps set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both are sounded in long blasts, the entire community is to gather before you at the entrance to the tent of me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ever, if one is sounded, only the leaders, the heads of Israel’s clans,  are to gather befor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sound short blasts, the camps pitched on the east  are to set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ou sound short blasts a second time, the camps pitched on the south  are to set out. Short blasts are to be sounded for them to set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calling the assembly together, you are to sound long blasts, not short one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2026-06-02T20:04:09Z</dcterms:created>
  <dcterms:modified xsi:type="dcterms:W3CDTF">2026-06-02T20:04:09Z</dcterms:modified>
  <dc:title>Bible.com.au: Numbers 10:1-36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