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6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thanel son of Zuar from Issach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liab son of Helon from Zebul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sons of Joseph:Elishama son of Ammihud from Ephraim,Gamaliel son of Pedahzur from Manass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idan son of Gideoni from Benjam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ezer son of Ammishaddai from D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giel son of Ochran from As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asaph son of Deuel  from G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ra son of Enan from Naphta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men called from the community; they are leaders of their ancestral tribes,  the heads of Israel’s clan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oses and Aaron took these men who had been designated by na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ensu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ssembled the whole community on the first day of the second month. They recorded their ancestry by their clans and their ancestral families, counting one by one the names of those twenty years old or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st as the Lord commanded Moses. He registered them in the Wilderness of Sin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escendants of Reuben,  the firstborn of Israel: according to their family records by their clans and their ancestral families, counting one by one the names of every male twenty years old or more, everyone who could serve in the arm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registered for the tribe of Reuben numbered 46,50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escendants of Simeon:  according to their family records by their clans and their ancestral families, those registered counting one by one the names of every male twenty years old or more, everyone who could serve in the arm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ose registered for the tribe of Simeon numbered 59,30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escendants of Gad:  according to their family records by their clans and their ancestral families, counting the names of those twenty years old or more, everyone who could serve in the arm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se registered for the tribe of Gad numbered 45,65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escendants of Judah:  according to their family records by their clans and their ancestral families, counting the names of those twenty years old or more, everyone who could serve in the arm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ose registered for the tribe of Judah numbered 74,6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tent of meeting  in the Wilderness of Sinai,  on the first day of the second month of the second year  after Israel’s departure from the land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escendants of Issachar:  according to their family records by their clans and their ancestral families, counting the names of those twenty years old or more, everyone who could serve in the arm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registered for the tribe of Issachar numbered 54,40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descendants of Zebulun:  according to their family records by their clans and their ancestral families, counting the names of those twenty years old or more, everyone who could serve in the arm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registered for the tribe of Zebulun numbered 57,40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descendants of Joseph: The descendants of Ephraim:  according to their family records by their clans and their ancestral families, counting the names of those twenty years old or more, everyone who could serve in the arm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registered for the tribe of Ephraim numbered 40,50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descendants of Manasseh:  according to their family records by their clans and their ancestral families, counting the names of those twenty years old or more, everyone who could serve in the arm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se registered for the tribe of Manasseh numbered 32,20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descendants of Benjamin:  according to their family records by their clans and their ancestral families, counting the names of those twenty years old or more, everyone who could serve in the arm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se registered for the tribe of Benjamin numbered 35,4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entire Israelite community by their clans and their ancestral families,  counting the names of every male one by 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escendants of Dan:  according to their family records by their clans and their ancestral families, counting the names of those twenty years old or more, everyone who could serve in the arm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registered for the tribe of Dan numbered 62,70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descendants of Asher:  according to their family records by their clans and their ancestral families, counting the names of those twenty years old or more, everyone who could serve in the arm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se registered for the tribe of Asher numbered 41,50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descendants of Naphtali:  according to their family records by their clans and their ancestral families, counting the names of those twenty years old or more, everyone who could serve in the arm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se registered for the tribe of Naphtali numbered 53,40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se are the men Moses and Aaron registered, with the assistance of the twelve leaders of Israel; each represented his ancestral famil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all the Israelites twenty years old or more, everyone who could serve in Israel’s army, were registered by their ancestral famili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ose registered numbered 603,550. Duties of the Levit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the Levites  were not registered with them by their ancestral trib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nd Aaron are to register those who are twenty years old or more by their military divisions #— #everyone who can serve in Israel’s army.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the Lord had told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o not register or take a census of the tribe of Levi with the other Israelit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ppoint the Levites over the tabernacle of the testimony, all its furnishings, and everything in it. They are to transport the tabernacle and all its articles, take care of it, and camp around 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ever the tabernacle is to move, the Levites are to take it down, and whenever it is to stop at a campsite, the Levites are to set it up. Any unauthorized  person who comes near it is to be put to death.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Israelites are to camp by their military divisions, each man with his encampment and under his banne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evites are to camp around the tabernacle of the testimony and watch over it, so that no wrath will fall on the Israelite community.”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Israelites did everything just as the Lord had commanded Moses.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man from each tribe is to be with you, each one the head of his ancestral famil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are the names of the men who are to assist you: Elizur son of Shedeur from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lumiel son of Zurishaddai from Sim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hshon son of Amminadab from Judah;]]></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2026-06-23T00:26:33Z</dcterms:created>
  <dcterms:modified xsi:type="dcterms:W3CDTF">2026-06-23T00:26:33Z</dcterms:modified>
  <dc:title>Bible.com.au: Numbers 1:1-54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