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found his heart faithful in your sight, and made a covenant with himto give the land of the Canaanites,Hethites, Amorites, Perizzites,Jebusites, and Girgashites —to give it to his descendants. You have fulfilled your promise,for you are righteo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saw the oppression of our ancestors in Egypt and heard their cry at the Red S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performed signs and wonders against Pharaoh,all his officials, and all the people of his land, for you knew how arrogantly they treated our ancestors.You made a name for yourselfthat endures to this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divided the sea before them,and they crossed through it on dry ground. You hurled their pursuers into the depthslike a stone into raging wate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led them with a pillar of cloud by day,and with a pillar of fire by night,to illuminate the way they should go.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came down on Mount Sinai, and spoke to them from heaven.You gave them impartial ordinances, reliable instructions,and good statutes and comm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revealed your holy Sabbath to them,and gave them commands, statutes, and instructionthrough your servant Mose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provided bread from heaven  for their hunger;you brought them water from the rock  for their thirst.You told them to go in and possess the landyou had sworn  to give them.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our ancestors acted arrogantly;they became stiff-necked and did not listen to your comman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refused to listenand did not remember your wondersyou performed among them. They became stiff-necked and appointed a leaderto return to their slavery in Egypt. ,But you are a forgiving God,gracious and compassionate,slow to anger and abounding in faithful love, and you did not abandon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tional Confession of S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after they had cast an image of a calffor themselves and said,“This is your god who brought you out of Egypt,” and they had committed terrible blasphem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did not abandon them in the wildernessbecause of your great compassion.During the day the pillar of cloudnever turned away from them,guiding them on their journey.And during the night the pillar of fireilluminated the way they should go.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sent your good Spirit  to instruct them.You did not withhold your manna  from their mouths,and you gave them water for their thirs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provided for them in the wilderness forty years, and they lacked nothing.Their clothes did not wear out,and their feet did not swell.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gave them kingdoms and peoplesand established boundaries for them.They took possessionof the land of King Sihon  of Heshbonand of the land of King Og of Bashan.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multiplied their descendantslike the stars of the sky and brought them to the landyou told their ancestors to go in and poss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ir descendants went in and possessed the land:You subdued the Canaanites who inhabited the land before themand handed their kings and the surrounding peoples over to them, to do as they pleased with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captured fortified cities and fertile landand took possession of well-supplied houses,cisterns cut out of rock, vineyards,olive groves, and fruit trees in abundance. They ate, were filled,became prosperous, and delighted in your great goodn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y were disobedient and rebelled against you.They flung your law behind their backs and killed your prophets who warned themin order to turn them back to you.They committed terrible blasphem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you handed them over to their enemies,who oppressed them.In their time of distress, they cried out to you,and you heard from heaven.In your abundant compassionyou gave them deliverers, who rescued themfrom the power of their enem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twenty-fourth day of this month  the Israelites assembled; they were fasting, wearing sackcloth, and had put dust on their head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s soon as they had relief,they again did what was evil in your sight.So you abandoned them to the power of their enemies,who dominated them.When they cried out to you again,you heard from heaven and rescued themmany times in your compassion.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warned them to turn back to your law,but they acted arrogantlyand would not obey your commands.They sinned against your ordinances,which a person will live by if he does them. They stubbornly resisted, stiffened their necks, and would not obe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were patient with them for many years,and your Spirit warned them through your prophets, but they would not listen.Therefore, you handed them over to the surrounding people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owever, in your abundant compassion,you did not destroy them or abandon them, for you are a gracious and compassionate Go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now, our God #— #the great, mighty,and awe-inspiring God who keeps his gracious covenant  —do not view lightly all the hardships that have afflicted us,our kings and leaders,our priests and prophets,our ancestors and all your people,from the days of the Assyrian kings  until to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are righteous concerning all that has happened to us,because you have acted faithfully,while we have acted wickedly.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ur kings, leaders, priests, and ancestorsdid not obey your lawor listen to your commandsand warnings you gave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they were in their kingdom,with your abundant goodness that you gave them,and in the spacious and fertile land you set before them, they would not serve you or turn from their wicked way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re we are today,slaves in the land you gave our ancestorsso that they could enjoy its fruit and its goodness.Here we are #— #slaves in it!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ts abundant harvest goes to the kingsyou have set over us,because of our sins.They rule over our bodiesand our livestock as they please. We are in great distress.Israel’s Vow of Faithful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se of Israelite descent separated themselves from all foreigners,  and they stood  and confessed their sins and the iniquities of their ancestors.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 view of all this, we are making a binding agreement  in writing on a sealed document containing the names of our leaders, Levites, and priests.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ile they stood in their places,  they read from the book of the law of the Lord their God for a fourth of the day and spent another fourth of the day  in confession  and worship of the Lord thei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hua, Bani, Kadmiel, Shebaniah, Bunni, Sherebiah, Bani, and Chenani stood on the raised platform built for the Levites  and cried out loudly to the Lord thei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evites #— #Jeshua, Kadmiel, Bani, Hashabneiah, Sherebiah, Hodiah, Shebaniah, and Pethahiah  #— #said, “Stand up. Blessed be the Lord your God from everlasting to everlasting.” Blessed be your glorious name, and may it be exalted above all blessing and prai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Lord, are the only God. ,You created the heavens,the highest heavens with all their stars,the earth and all that is on it,the seas and all that is in them.You give life to all of them, and all the stars of heaven worship you.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the Lord,are the God who chose Abramand brought him out of Ur of the Chaldeans, and changed his name to Abraham. ]]></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2026-06-02T20:04:59Z</dcterms:created>
  <dcterms:modified xsi:type="dcterms:W3CDTF">2026-06-02T20:04:59Z</dcterms:modified>
  <dc:title>Bible.com.au: Nehemiah 9:1-38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