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39815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ehemiah 8: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ehemiah the governor,  Ezra the priest and scribe,  and the Levites who were instructing the people said to all of them, “This day  is holy to the Lord your God. Do not mourn or weep.”  For all the people were weeping as they heard the words of the law.]]></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he said to them, “Go and eat what is rich, drink what is sweet, and send portions to those who have nothing prepared,  since today  is holy to our Lord. Do not grieve, because the joy of the Lord is your strength.”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Levites quieted all the people, saying, “Be still,  since today  is holy. Don’t griev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all the people began to eat and drink, send portions, and have a great celebration,  because they had understood the words that were explained to them.Festival of Shelters Observ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On the second day, the family heads of all the people, along with the priests and Levites,  assembled before the scribe Ezra  to study the words of the law.]]></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y found written in the law how the Lord had commanded through Moses that the Israelites should dwell in shelters during the festival of the seventh month.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 they proclaimed and spread this news throughout their towns and in Jerusalem, saying, “Go out to the hill country and bring back branches of olive, wild olive, myrtle, palm, and other leafy trees to make shelters, just as it is written.”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people went out, brought back branches, and made shelters for themselves on each of their rooftops  and courtyards, the court of the house of God, the square by the Water Gate,  and the square by the Ephraim Gate.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whole community that had returned from exile  made shelters and lived in them. The Israelites had not celebrated like this from the days of Joshua son of Nun until that day.  And there was tremendous joy.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Ezra  read out of the book of the law of God  every day, from the first day to the last. The Israelites celebrated the festival for seven days, and on the eighth day there was a solemn assembly, according to the ordinance.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ll the people gathered together  at the square in front of the Water Gate.  They asked the scribe Ezra  to bring the book of the law of Moses  that the Lord had given Israe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On the first day of the seventh month,  the priest Ezra  brought the law  before the assembly of men, women, and all who could listen with understanding.]]></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ile he was facing the square in front of the Water Gate,  he read out of it from daybreak until noon before the men, the women, and those who could understand. All the people listened attentively  to the book of the law.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scribe Ezra stood on a high wooden platform  made for this purpose. Mattithiah, Shema, Anaiah, Uriah, Hilkiah, and Maaseiah stood beside him on his right; to his left were Pedaiah, Mishael, Malchijah, Hashum, Hash-baddanah, Zechariah, and Meshulla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Ezra opened the book in full view of all the people, since he was elevated above everyone. As he opened it, all the people stood up.]]></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Ezra blessed the Lord, the great God, and with their hands uplifted  all the people said, “Amen, Amen! ”  Then they knelt low and worshiped the Lord with their faces to the ground.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Jeshua, Bani, Sherebiah, Jamin, Akkub, Shabbethai, Hodiah, Maaseiah, Kelita, Azariah, Jozabad, Hanan, and Pelaiah,  who were Levites, , explained the law  to the people as they stood in their plac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y read out of the book of the law of God, translating and giving the meaning so that the people could understand what was read.]]></a:t>
            </a:r>
          </a:p>
        </p:txBody>
      </p:sp>
    </p:spTree>
  </p:cSld>
  <p:clrMapOvr>
    <a:masterClrMapping/>
  </p:clrMapOvr>
</p:sld>
</file>

<file path=ppt/theme/theme1.xml><?xml version="1.0" encoding="utf-8"?>
<a:theme xmlns:a="http://schemas.openxmlformats.org/drawingml/2006/main" name="Theme62">
  <a:themeElements>
    <a:clrScheme name="Theme6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2026-06-13T20:18:06Z</dcterms:created>
  <dcterms:modified xsi:type="dcterms:W3CDTF">2026-06-13T20:18:06Z</dcterms:modified>
  <dc:title>Bible.com.au: Nehemiah 8:1-18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