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874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rosh’s descendants  2,17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phatiah’s descendants 37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ah’s descendants 65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hath-moab’s descendants:Jeshua’s and Joab’s descendants 2,8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am’s descendants 1,25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attu’s descendants 84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Zaccai’s descendants 76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nnui’s descendants 64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bai’s descendants 6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gad’s descendants 2,3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xiles Retu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donikam’s descendants  66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gvai’s descendants 2,06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in’s descendants  65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er’s descendants: of Hezekiah 9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shum’s descendants 3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zai’s descendants 3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riph’s descendants 1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s  descendants 9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thlehem’s  and Netophah’s  men 18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athoth’s  men 1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wall had been rebuilt and I had the doors installed,  the gatekeepers,  singers, and Levites were appoin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azmaveth’s men 4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iriath-jearim’s, Chephirah’s, and Beeroth’s men 74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amah’s and Geba’s men 6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ichmas’s men 1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thel’s and Ai’s men  1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other Nebo’s men 5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ther Elam’s people 1,25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arim’s people 32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richo’s people  34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od’s,  Hadid’s, and Ono’s people 7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put my brother Hanani  in charge of Jerusalem,  along with Hananiah,  commander of the fortress,  because he was a faithful man who feared God  more than mo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enaah’s people 3,93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 includedJedaiah’s  descendants of the house of Jeshua 97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mmer’s descendants 1,05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ashhur’s descendants 1,24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arim’s descendants 1,01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  includedJeshua’s descendants: of KadmielHodevah’s descendants 7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ingers  includedAsaph’s descendants 14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atekeepers  includedShallum’s descendants, Ater’s descendants,Talmon’s descendants, Akkub’s descendants,Hatita’s descendants, Shobai’s descendants 13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temple servants  includedZiha’s descendants, Hasupha’s descendants,Tabbaoth’s descendant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eros’s descendants,Sia’s descendants, Padon’s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aid to them, “Do not open the gates of Jerusalem until the sun is hot, and let the doors be shut and securely fastened while the guards are on duty. Station the citizens of Jerusalem as guards, some at their posts and some at their home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ebanah’s descendants, Hagabah’s descendants,Shalmai’s descendan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anan’s descendants,Giddel’s descendants, Gahar’s descendan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Reaiah’s descendants, Rezin’s descendants,Nekoda’s descendan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zzam’s descendants,Uzza’s descendants, Paseah’s descendan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sai’s descendants, Meunim’s descendants,Nephishesim’s  descendant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kbuk’s descendants,Hakupha’s descendants, Harhur’s descendan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zlith’s descendants, Mehida’s descendants,Harsha’s descendant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rkos’s descendants,Sisera’s descendants, Temah’s descendan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eziah’s descendants, Hatipha’s descendan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descendants of Solomon’s servants  includedSotai’s descendants, Sophereth’s descendants,Perida’s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ity was large and spacious, but there were few people in it, and no houses had been built yet.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aala’s descendants,Darkon’s descendants, Giddel’s descendant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Shephatiah’s descendants, Hattil’s descendants,Pochereth-hazzebaim’s descendants, Amon’s descendant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ll the temple servantsand the descendants of Solomon’s servants  39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following  are those who came from Tel-melah, Tel-harsha, Cherub, Addon, and Immer, but were unable to prove that their ancestral families  and their lineage were Israelit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Delaiah’s descendants,Tobiah’s descendants,and Nekoda’s descendants 64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from the priests: the descendants of Hobaiah, the descendants of Hakkoz, and the descendants of Barzillai #— #who had taken a wife from the daughters of Barzillai the Gileadite and who bore their nam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earched for their entries in the genealogical records, but they could not be found, so they were disqualified from the priesthoo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governor  ordered them not to eat the most holy things until there was a priest who could consult the Urim and Thummim.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mbined assembly numbered 42,360]]></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not including their 7,337 male and female servants,as well as their 245 male and female sing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y God put it into my mind  to assemble the nobles, the officials, and the people to be registered by genealogy. I found the genealogical record of those who came back first, and I found the following written in i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y had 736 horses, 245 mule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435 ]]></a:t>
            </a:r>
            <a:r>
              <a:rPr lang="en-US" b="1" sz="3000" spc="0" u="none">
                <a:solidFill>
                  <a:srgbClr val="000000">
                    <a:alpha val="100.00%"/>
                  </a:srgbClr>
                </a:solidFill>
                <a:latin typeface="Calibri"/>
              </a:rPr>
              <a:t><![CDATA[ camels, and 6,720 donkeys.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me of the family heads contributed to the project. The governor gave 1,000 gold coins,  50 bowls, and 530 priestly garments to the treasury.]]></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Some of the family heads gave 20,000 gold coins and 2,200 silver minas to the treasury for the projec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he rest of the people gave 20,000 gold coins, 2,000 silver minas, and 67 priestly garment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priests, Levites, gatekeepers, temple singers, some of the people, temple servants, and all Israel settled in their towns. Public Reading of the LawWhen the seventh month  came and the Israelites had settled in their town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people of the province who went up among the captive exiles deported by King Nebuchadnezzar  of Babylon. Each of them returned to Jerusalem and Judah, to his own tow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ame with Zerubbabel,  Jeshua,  Nehemiah, Azariah, Raamiah, Nahamani, Mordecai, Bilshan, Mispereth, Bigvai, Nehum, and Baanah.The number of the Israelite men included ]]></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2026-08-08T06:40:02Z</dcterms:created>
  <dcterms:modified xsi:type="dcterms:W3CDTF">2026-08-08T06:40:02Z</dcterms:modified>
  <dc:title>Bible.com.au: Nehemiah 7:1-73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