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6: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I replied to him, “There is nothing to these rumors you are spreading; you are inventing them in your own min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y were all trying to intimidate  us, saying, “They will drop their hands from  the work,  and it will never be finished.”But now, my God, strengthen my hands. Attempts to Intimidate Nehemi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ent to the house of Shemaiah son of Delaiah, son of Mehetabel, who was restricted to his house. He said:Let’s meet at the house of God,inside the temple.Let’s shut the temple doorsbecause they’re coming to kill you.They’re coming to kill you tonigh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 said, “Should a man like me run away? How can someone like me enter the temple and live?  I will not g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realized that God had not sent him, because of the prophecy he spoke against me. Tobiah and Sanballat  had hired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was hired, so that I would be intimidated,  do as he suggested, sin, and get a bad reputation, in order that they could discredit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y God, remember  Tobiah and Sanballat for what they have done, and also the prophetess Noadiah  and the other prophets who wanted to intimidate me.The Wall Complet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wall was completed  in fifty-two days, on the twenty-fifth day of the month Elul.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all our enemies  heard this, all the surrounding nations were intimidated  and lost their confidence,  for they realized that this task had been accomplished by our God.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uring those days, the nobles of Judah sent many letters to Tobiah,  and Tobiah’s letters came to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ttempts to Discourage the Build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many in Judah were bound by oath  to him, since he was a son-in-law of Shecaniah son of Arah, and his son Jehohanan had married the daughter of Meshullam  son of Berechi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nobles kept mentioning Tobiah’s good deeds to me, and they reported my words to him. And Tobiah sent letters to intimidate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Sanballat, Tobiah, Geshem the Arab, and the rest of our enemies  heard that I had rebuilt the wall and that no gap was left in it  #— #though at that time I had not installed the doors in the city gates  #—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nballat and Geshem  sent me a message: “Come, let’s meet together in the villages of  the Ono Valley.”  They were planning to harm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I sent messengers to them, saying, “I am doing important work and cannot come down. Why should the work cease while I leave it and go down to you?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ur times they sent me the same proposal, and I gave them the same rep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anballat  sent me this same message a fifth time by his aide, who had an open letter in his h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it was written:It is reported among the nations #— #and Geshem , agrees #— #that you and the Jews plan to rebel. This is the reason you are building the wall. According to these reports, you are to become their 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ave even set up the prophets in Jerusalem to proclaim on your behalf, “There is a king in Judah.”  These rumors will be heard by the king. So come, let’s confer together.]]></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2026-06-02T20:05:00Z</dcterms:created>
  <dcterms:modified xsi:type="dcterms:W3CDTF">2026-06-02T20:05:00Z</dcterms:modified>
  <dc:title>Bible.com.au: Nehemiah 6:1-19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