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3462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ehemiah 4: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rogress in Spite of Opposit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Sanballat  heard that we were rebuilding the wall,  he became furious. He mocked the Jews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efore his colleagues and the powerful men  of Samaria  and said, “What are these pathetic Jews doing? Can they restore it by themselves? Will they offer sacrifices? Will they ever finish it? Can they bring these burnt stones  back to life from the mounds of rubble? ”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Tobiah the Ammonite,  who was beside him, said, “Indeed, even if a fox  climbed up what they are building, he would break down their stone wall!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Listen, our God, for we are despised. Make their insults return on their own heads and let them be taken as plunder to a land of captivit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o not cover their guilt or let their sin be erased from your sight, because they have angered  the builders.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we rebuilt the wall until the entire wall was joined together up to half its height, for the people had the will to keep working.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n Sanballat, Tobiah, and the Arabs,  Ammonites, and Ashdodites heard that the repair to the walls of Jerusalem was progressing and that the gaps were being closed,  they became furious.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y all plotted together to come and fight against Jerusalem and throw it into confusi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we prayed to our God and stationed a guard because of them day and nigh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n Judah, it was said: The strength of the laborer fails,since there is so much rubble.We will never be ableto rebuild the wal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our enemies said, “They won’t realize it  until we’re among them and can kill them and stop the work.”]]></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n the Jews who lived nearby arrived, they said to us time and again,  “Everywhere you turn, they attack  u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I stationed people behind the lowest sections of the wall, at the vulnerable areas. I stationed them by families with their swords, spears, and bow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fter I made an inspection, I stood up and said to the nobles, the officials, and the rest of the people,  “Don’t be afraid of them.  Remember the great and awe-inspiring Lord, and fight for your countrymen, your sons and daughters, your wives and homes.” Sword and Trowe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n our enemies heard that we knew their scheme and that God had frustrated it, every one of us returned to his own work on the wal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rom that day on, half of my men did the work while the other half held spears, shields, bows, and armor.  The officers supported all the people of Juda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o were rebuilding the wall. The laborers who carried the loads worked with one hand and held a weapon with the oth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Each of the builders had his sword strapped around his waist while he was building, and the one who sounded the ram’s horn was beside 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I said to the nobles, the officials, and the rest of the people,  “The work is enormous and spread out, and we are separated far from one another along the wall.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rever you hear the sound of the ram’s horn, rally to us there. Our God will fight for us! ”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 we continued the work, while half of the men were holding spears from daybreak until the stars came ou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t that time, I also said to the people, “Let everyone and his servant spend the night inside Jerusalem, so that they can stand guard by night and work by da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I, my brothers, my servants, and the men of the guard with me never took off our clothes. Each carried his weapon, even when washing.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
  <a:themeElements>
    <a:clrScheme name="Theme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2026-09-22T23:05:55Z</dcterms:created>
  <dcterms:modified xsi:type="dcterms:W3CDTF">2026-09-22T23:05:55Z</dcterms:modified>
  <dc:title>Bible.com.au: Nehemiah 4:1-23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