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ll plotted together to come and fight against Jerusalem and throw it into confu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we prayed to our God and stationed a guard because of them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Judah, it was said: The strength of the laborer fails,since there is so much rubble.We will never be ableto rebuild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enemies said, “They won’t realize it  until we’re among them and can kill them and stop the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Jews who lived nearby arrived, they said to us time and again,  “Everywhere you turn, they attack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stationed people behind the lowest sections of the wall, at the vulnerable areas. I stationed them by families with their swords, spears, and b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I made an inspection, I stood up and said to the nobles, the officials, and the rest of the people,  “Don’t be afraid of them.  Remember the great and awe-inspiring Lord, and fight for your countrymen, your sons and daughters, your wives and homes.” Sword and Trow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ur enemies heard that we knew their scheme and that God had frustrated it, every one of us returned to his own work on the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at day on, half of my men did the work while the other half held spears, shields, bows, and armor.  The officers supported all the people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rebuilding the wall. The laborers who carried the loads worked with one hand and held a weapon with the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gress in Spite of Opposi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ch of the builders had his sword strapped around his waist while he was building, and the one who sounded the ram’s horn was besid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id to the nobles, the officials, and the rest of the people,  “The work is enormous and spread out, and we are separated far from one another along the wal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you hear the sound of the ram’s horn, rally to us there. Our God will fight for us!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e continued the work, while half of the men were holding spears from daybreak until the stars came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I also said to the people, “Let everyone and his servant spend the night inside Jerusalem, so that they can stand guard by night and work by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my brothers, my servants, and the men of the guard with me never took off our clothes. Each carried his weapon, even when wash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heard that we were rebuilding the wall,  he became furious. He mocked the Jew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his colleagues and the powerful men  of Samaria  and said, “What are these pathetic Jews doing? Can they restore it by themselves? Will they offer sacrifices? Will they ever finish it? Can they bring these burnt stones  back to life from the mounds of rubble?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obiah the Ammonite,  who was beside him, said, “Indeed, even if a fox  climbed up what they are building, he would break down their stone wal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our God, for we are despised. Make their insults return on their own heads and let them be taken as plunder to a land of captiv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cover their guilt or let their sin be erased from your sight, because they have angered  the builder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rebuilt the wall until the entire wall was joined together up to half its height, for the people had the will to keep work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Sanballat, Tobiah, and the Arabs,  Ammonites, and Ashdodites heard that the repair to the walls of Jerusalem was progressing and that the gaps were being closed,  they became furious. ]]></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2026-05-27T18:44:44Z</dcterms:created>
  <dcterms:modified xsi:type="dcterms:W3CDTF">2026-05-27T18:44:44Z</dcterms:modified>
  <dc:title>Bible.com.au: Nehemiah 4:1-23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