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him Uzziel son of Harhaiah, the goldsmith,  made repairs, and next to him Hananiah son of the perfumer made repairs. They restored Jerusalem as far as the Broad Wal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xt to them Rephaiah son of Hur, ruler of half the district of Jerusalem, made repai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them Jedaiah son of Harumaph made repairs across from his house.  Next to him Hattush the son of Hashabneiah made repai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chijah son of Harim and Hasshub son of Pahath-moab made repairs to another section, as well as to the Tower of the Ove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side him Shallum son of Hallohesh, ruler of half the district of Jerusalem, made repairs #— #he and his daughters.Valley Gate, Dung Gate, and Fountain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nun and the inhabitants of Zanoah repaired the Valley Gate. They rebuilt it and installed its doors, bolts, and bars, and repaired five hundred yards  of the wall to the Dung Gat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lchijah son of Rechab, ruler of the district of Beth-haccherem,  repaired the Dung Gate.  He rebuilt it and installed its doors, bolts, and b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un  son of Col-hozeh, ruler of the district of Mizpah, repaired the Fountain Gate.  He rebuilt it and roofed it. Then he installed its doors, bolts, and bars. He also made repairs to the wall of the Pool of Shelah  near the king’s garden,  as far as the stairs that descend from the city of Davi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im Nehemiah son of Azbuk, ruler of half the district of Beth-zur,  made repairs up to a point opposite the tombs of David,  as far as the artificial pool  and the House of the Warrio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xt to him the Levites  made repairs under Rehum son of Bani. Beside him Hashabiah, ruler of half the district of Keilah,  made repairs for his distric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ing the Wal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im their fellow Levites made repairs under Binnui  son of Henadad, ruler of half the district of Kei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xt to him Ezer son of Jeshua, ruler of Mizpah, made repairs to another section opposite the ascent to the armory at the Angle. The Angle, Water Gate, and Tower on Oph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im Baruch son of Zabbai  diligently repaired another section, from the Angle to the door of the house of the high priest Eliashib.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side him Meremoth  son of Uriah, son of Hakkoz, made repairs to another section, from the door of Eliashib’s  house to the end of hi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ext to him the priests from the surrounding area made repai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m Benjamin and Hasshub made repairs opposite their house. Beside them Azariah son of Maaseiah, son of Ananiah, made repairs beside 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im Binnui  son of Henadad made repairs to another section, from the house of Azariah to the Angle and the cor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al son of Uzai made repairs opposite the Angle and tower that juts out from the king’s upper palace, , by the courtyard of the guard.  Beside him Pedaiah son of Paro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temple servants  living on Ophel  made repairs opposite the Water Gate  toward the east and the tower that juts ou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xt to him the Tekoites  made repairs to another section from a point opposite the great tower that juts out, as far as the wall of Ophel. Horse Gate, Inspection Gate, and Sheep G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igh priest Eliashib  and his fellow priests began rebuilding the Sheep Gate.  They dedicated it and installed its doors. After building the wall to the Tower of the Hundred and the Tower of Hananel,  they dedicate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ach of the priests made repairs above the Horse Gate,  each opposite his own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m Zadok son of Immer made repairs opposite his house. And beside him Shemaiah son of Shecaniah, guard of the East Gate, made repai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xt to him Hananiah son of Shelemiah and Hanun the sixth son of Zalaph made repairs to another section.After them Meshullam son of Berechiah made repairs opposite his ro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xt to him Malchijah, one of the goldsmiths,  made repairs to the house of the temple servants  and the merchants, opposite the Inspection  Gate, and as far as the upstairs room on the corn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oldsmiths  and merchants made repairs between the upstairs room on the corner and the Sheep Gat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en of Jericho  built next to Eliashib,  and next to them Zaccur son of Imri built.Fish G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Hassenaah built the Fish Gate.  They built it with beams and installed its doors, bolts, and ba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xt to them Meremoth  son of Uriah, son of Hakkoz, made repairs. Beside them Meshullam  son of Berechiah, son of Meshezabel, made repairs. Next to them Zadok son of Baana made repai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side them the Tekoites  made repairs, but their nobles did not lift a finger to help  their supervisors.Old Gate, Broad Wall, and Tower of the Ove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iada son of Paseah and Meshullam son of Besodeiah repaired the Old  Gate.  They built it with beams and installed its doors, bolts, and b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to them the repairs were done by Melatiah the Gibeonite, Jadon the Meronothite, and the men of Gibeon  and Mizpah, who were under the authority , of the governor  of the region west of the Euphrates River. ]]></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2026-05-21T17:29:55Z</dcterms:created>
  <dcterms:modified xsi:type="dcterms:W3CDTF">2026-05-21T17:29:55Z</dcterms:modified>
  <dc:title>Bible.com.au: Nehemiah 3:1-32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