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297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3: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fter him Uzziel son of Harhaiah, the goldsmith,  made repairs, and next to him Hananiah son of the perfumer made repairs. They restored Jerusalem as far as the Broad Wall.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ext to them Rephaiah son of Hur, ruler of half the district of Jerusalem, made repai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fter them Jedaiah son of Harumaph made repairs across from his house.  Next to him Hattush the son of Hashabneiah made repai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lchijah son of Harim and Hasshub son of Pahath-moab made repairs to another section, as well as to the Tower of the Oven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side him Shallum son of Hallohesh, ruler of half the district of Jerusalem, made repairs #— #he and his daughters.Valley Gate, Dung Gate, and Fountain Gat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anun and the inhabitants of Zanoah repaired the Valley Gate. They rebuilt it and installed its doors, bolts, and bars, and repaired five hundred yards  of the wall to the Dung Gate.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alchijah son of Rechab, ruler of the district of Beth-haccherem,  repaired the Dung Gate.  He rebuilt it and installed its doors, bolts, and ba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hallun  son of Col-hozeh, ruler of the district of Mizpah, repaired the Fountain Gate.  He rebuilt it and roofed it. Then he installed its doors, bolts, and bars. He also made repairs to the wall of the Pool of Shelah  near the king’s garden,  as far as the stairs that descend from the city of David.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fter him Nehemiah son of Azbuk, ruler of half the district of Beth-zur,  made repairs up to a point opposite the tombs of David,  as far as the artificial pool  and the House of the Warriors.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ext to him the Levites  made repairs under Rehum son of Bani. Beside him Hashabiah, ruler of half the district of Keilah,  made repairs for his distric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ebuilding the Wall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fter him their fellow Levites made repairs under Binnui  son of Henadad, ruler of half the district of Keil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ext to him Ezer son of Jeshua, ruler of Mizpah, made repairs to another section opposite the ascent to the armory at the Angle. The Angle, Water Gate, and Tower on Oph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fter him Baruch son of Zabbai  diligently repaired another section, from the Angle to the door of the house of the high priest Eliashib.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eside him Meremoth  son of Uriah, son of Hakkoz, made repairs to another section, from the door of Eliashib’s  house to the end of his hous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next to him the priests from the surrounding area made repai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fter them Benjamin and Hasshub made repairs opposite their house. Beside them Azariah son of Maaseiah, son of Ananiah, made repairs beside his hou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fter him Binnui  son of Henadad made repairs to another section, from the house of Azariah to the Angle and the corn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alal son of Uzai made repairs opposite the Angle and tower that juts out from the king’s upper palace, , by the courtyard of the guard.  Beside him Pedaiah son of Paros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temple servants  living on Ophel  made repairs opposite the Water Gate  toward the east and the tower that juts ou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ext to him the Tekoites  made repairs to another section from a point opposite the great tower that juts out, as far as the wall of Ophel. Horse Gate, Inspection Gate, and Sheep Gat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high priest Eliashib  and his fellow priests began rebuilding the Sheep Gate.  They dedicated it and installed its doors. After building the wall to the Tower of the Hundred and the Tower of Hananel,  they dedicated i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Each of the priests made repairs above the Horse Gate,  each opposite his own hous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fter them Zadok son of Immer made repairs opposite his house. And beside him Shemaiah son of Shecaniah, guard of the East Gate, made repair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ext to him Hananiah son of Shelemiah and Hanun the sixth son of Zalaph made repairs to another section.After them Meshullam son of Berechiah made repairs opposite his roo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ext to him Malchijah, one of the goldsmiths,  made repairs to the house of the temple servants  and the merchants, opposite the Inspection  Gate, and as far as the upstairs room on the corn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goldsmiths  and merchants made repairs between the upstairs room on the corner and the Sheep Gate.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men of Jericho  built next to Eliashib,  and next to them Zaccur son of Imri built.Fish Gat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sons of Hassenaah built the Fish Gate.  They built it with beams and installed its doors, bolts, and bar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ext to them Meremoth  son of Uriah, son of Hakkoz, made repairs. Beside them Meshullam  son of Berechiah, son of Meshezabel, made repairs. Next to them Zadok son of Baana made repai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side them the Tekoites  made repairs, but their nobles did not lift a finger to help  their supervisors.Old Gate, Broad Wall, and Tower of the Ove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oiada son of Paseah and Meshullam son of Besodeiah repaired the Old  Gate.  They built it with beams and installed its doors, bolts, and ba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ext to them the repairs were done by Melatiah the Gibeonite, Jadon the Meronothite, and the men of Gibeon  and Mizpah, who were under the authority , of the governor  of the region west of the Euphrates River. ]]></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2026-09-14T19:17:16Z</dcterms:created>
  <dcterms:modified xsi:type="dcterms:W3CDTF">2026-09-14T19:17:16Z</dcterms:modified>
  <dc:title>Bible.com.au: Nehemiah 3:1-32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