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kbukiah, Unni,  and their relatives stood opposite them in the servi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hua fathered Joiakim,Joiakim fathered Eliashib,Eliashib  fathered Joia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iada fathered Jonathan,and Jonathan fathered Jaddua.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days of Joiakim, the heads of the priestly families wereMeraiah of Seraiah,Hananiah of Jerem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shullam of Ezra,Jehohanan of Amar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nathan of Malluchi,Joseph of Sheban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dna of Harim,Helkai of Meraio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Zechariah of Iddo,Meshullam of Ginneth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ichri of Abijah,Piltai of Moadiah, of Miniam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ammua of Bilgah,Jehonathan of Shema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priests and Levites  who went up with Zerubbabel  son of Shealtiel and with Jeshua:Seraiah, Jeremia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ttenai of Joiarib,Uzzi of Jeda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lai of Sallai,Eber of Amo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shabiah of Hilkiah,and Nethanel of Jeda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days of Eliashib, Joiada, Johanan, and Jaddua, the heads of the families of the Levites and priests were recorded while Darius the Persian ru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vi’s descendants, the family heads, were recorded in the Book of the Historical Events  during the days of Johanan son of Eliashi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heads of the Levites #— #Hashabiah, Sherebiah, and Jeshua son of Kadmiel, along with their relatives opposite them #— #gave praise and thanks, division by division, as David the man of God had prescribe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ncluded Mattaniah,  Bakbukiah, and Obadiah. Meshullam, Talmon, and Akkub were gatekeepers who guarded the storerooms at the city gat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served in the days of Joiakim son of Jeshua, son of Jozadak, and in the days of Nehemiah the governor  and Ezra the priest and scribe. Dedication of the W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dedication of the wall  of Jerusalem, they sent for the Levites wherever they lived and brought them to Jerusalem to celebrate the joyous dedication with thanksgiving and singing accompanied by cymbals, harps, and lyr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ingers gathered from the region around Jerusalem, from the settlements of the Netophathit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riah, Malluch, Hattu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Beth-gilgal, and from the fields of Geba and Azmaveth, for they had built settlements for themselves around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the priests and Levites had purified themselves, they purified the people, the city gates, and the wall.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 brought the leaders of Judah up on top of the wall, and I appointed two large processions that gave thanks. One went to the right on the wall, toward the Dung Gat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oshaiah and half the leaders of Judah follow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ong with Azariah, Ezra, Meshull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Benjamin, Shemaiah, Jerem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me of the priests’ sons with trumpets, and Zechariah son of Jonathan, son of Shemaiah, son of Mattaniah, son of Micaiah, son of Zaccur, son of Asaph follow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well as his relatives #— #Shemaiah, Azarel, Milalai, Gilalai, Maai, Nethanel, Judah, and Hanani, with the musical instruments of David, the man of God.  Ezra the scribe  went in front of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t the Fountain Gate  they climbed the steps of the city of David  on the ascent of the wall and went above the house of David to the Water Gate  on the eas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econd thanksgiving procession went to the left, and I followed it with half the people along the top of the wall, past the Tower of the Ovens  to the Broad Wal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caniah, Rehum, Merem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bove the Ephraim Gate,  and by the Old Gate,  the Fish Gate,  the Tower of Hananel, and the Tower of the Hundred, to the Sheep Gate.  They stopped at the Gate of the Guard.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two thanksgiving processions stood in the house of God. So did I and half of the officials accompanying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well as the priests:Eliakim, Maaseiah, Miniamin,Micaiah, Elioenai, Zechariah,and Hananiah, with trump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aaseiah, Shemaiah, Eleazar,Uzzi, Jehohanan, Malchijah, Elam, and Ezer.Then the singers sang, with Jezrahiah as the lead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n that day they offered great sacrifices and rejoiced because God had given them great joy.  The women and children also celebrated, and Jerusalem’s rejoicing was heard far away. Support of the Levites’ Minist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 that same day men were placed in charge of the rooms  that housed the supplies, contributions, firstfruits, and tenths.  The legally required portions for the priests and Levites  were gathered from the village fields, because Judah was grateful to the priests and Levites who were serving.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performed the service of their God and the service of purification, along with the singers and gatekeepers,  as David and his son Solomon had prescribed.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long ago, in the days of David and Asaph,  there were heads  of the singers and songs of praise and thanksgiving to God.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in the days of Zerubbabel  and Nehemiah,  all Israel contributed the daily portions  for the singers and gatekeepers. They also set aside daily portions for the Levites, and the Levites set aside daily portions  for Aaron’s descendan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ddo,  Ginnethoi, Abija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jamin, Maadiah, Bilg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maiah, Joiarib, Jedaia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lu, Amok, Hilkiah, Jedaiah.These were the heads of the priests and their relatives in the days of Jeshu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Jeshua, Binnui, Kadmiel,Sherebiah, Judah, and Mattaniah  —he and his relatives were in charge of the songs of prais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2026-06-09T23:09:36Z</dcterms:created>
  <dcterms:modified xsi:type="dcterms:W3CDTF">2026-06-09T23:09:36Z</dcterms:modified>
  <dc:title>Bible.com.au: Nehemiah 12:1-47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