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21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settling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leaders of the people stayed in Jerusalem,  and the rest of the people cast lots  for one out of ten to come and live in Jerusalem, the holy city,  while the other nine-tenths remained in their town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blessed all the men who volunteered  to live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are the heads of the province who stayed in Jerusalem  (but in the villages of Judah each lived on his own property in their towns  #— #the Israelites, priests, Levites, temple servants, and descendants of Solomon’s servants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some of the descendants of Judah and Benjamin settled in Jerusalem):Judah’s  descendants:Athaiah son of Uzziah, son of Zechariah, son of Amariah, son of Shephatiah, son of Mahalalel, of Perez’s descenda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aaseiah son of Baruch, son of Col-hozeh, son of Hazaiah, son of Adaiah, son of Joiarib, son of Zechariah, a descendant of the Shiloni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total number of Perez’s descendants, who settled in Jerusalem, was 468 capable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se were Benjamin’s descendants:Sallu son of Meshullam, son of Joed, son of Pedaiah, son of Kolaiah, son of Maaseiah, son of Ithiel, son of Jesha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him Gabbai and Sallai: 92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el son of Zichri was the officer over them, and Judah son of Hassenuah was second in command over the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s:Jedaiah son of Joiarib, Jachin, 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raiah son of Hilkiah, son of Meshullam, son of Zadok, son of Meraioth, son of Ahitub, the chief official of God’s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relatives who did the work at the temple: 822. Adaiah son of Jeroham, son of Pelaliah, son of Amzi, son of Zechariah, son of Pashhur, son of Malchij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relatives, the heads of families: 242. Amashsai son of Azarel, son of Ahzai, son of Meshillemoth, son of Imm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ir relatives, capable men: 128. Zabdiel son of Haggedolim, was their chie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evites:Shemaiah son of Hasshub, son of Azrikam, son of Hashabiah, son of Bun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abbethai and Jozabad, from the heads of the Levites, who supervised the work outside the house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ttaniah son of Mica, son of Zabdi, son of Asaph, the one  who began the thanksgiving in prayer;  Bakbukiah, second among his relatives; and Abda son of Shammua, son of Galal, son of Jeduthu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Levites in the holy city:  28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gatekeepers:Akkub, Talmon, and their relatives, who guarded the city gates: 17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st of Israel, the priests, and the Levites were in all the villages of Judah, each on his own inherited property.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emple servants lived on Ophel;  Ziha and Gishpa supervised the temple servants.The Levites and Pries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eader of the Levites in Jerusalem was Uzzi son of Bani, son of Hashabiah, son of Mattaniah, son of Mica, of the descendants of Asaph, who were singers for the service of God’s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was, in fact, a command of the king regarding them, and an ordinance regulating the singers’  daily tas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ethahiah son of Meshezabel, of the descendants of Zerah  son of Judah, was the king’s  agent  in every matter concerning the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for the farming settlements with their fields:Some of Judah’s descendants lived in Kiriath-arba and Dibon and their surrounding villages,  and Jekabzeel and its settlem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Jeshua, Moladah,  Beth-pel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azar-shual, and Beer-sheba  and its surrounding villa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Ziklag  and Meconah and its surrounding villag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En-rimmon, Zorah,  Jarmuth,  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Zanoah  and Adullam with their settlements;in Lachish  with its fields and Azekah  and its surrounding villages.So they settled from Beer-sheba  to Hinnom Valley.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njamin’s descendants:from Geba, , Michmash,  Aija,and Bethel  and its surrounding villag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athoth,  Nob,  Anani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zor,  Ramah,  Gittaim,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adid, Zeboim,  Neball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od, and Ono,  in Craftsmen’s Valle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 of the Judean divisions of Levites were in Benjam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2026-09-23T15:05:18Z</dcterms:created>
  <dcterms:modified xsi:type="dcterms:W3CDTF">2026-09-23T15:05:18Z</dcterms:modified>
  <dc:title>Bible.com.au: Nehemiah 11:1-36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