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7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11: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fter him Gabbai and Sallai: 928.]]></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oel son of Zichri was the officer over them, and Judah son of Hassenuah was second in command over the cit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priests:Jedaiah son of Joiarib, Jachin, a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eraiah son of Hilkiah, son of Meshullam, son of Zadok, son of Meraioth, son of Ahitub, the chief official of God’s temp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ir relatives who did the work at the temple: 822. Adaiah son of Jeroham, son of Pelaliah, son of Amzi, son of Zechariah, son of Pashhur, son of Malchij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is relatives, the heads of families: 242. Amashsai son of Azarel, son of Ahzai, son of Meshillemoth, son of Imm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ir relatives, capable men: 128. Zabdiel son of Haggedolim, was their chief.]]></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evites:Shemaiah son of Hasshub, son of Azrikam, son of Hashabiah, son of Bunn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Shabbethai and Jozabad, from the heads of the Levites, who supervised the work outside the house of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attaniah son of Mica, son of Zabdi, son of Asaph, the one  who began the thanksgiving in prayer;  Bakbukiah, second among his relatives; and Abda son of Shammua, son of Galal, son of Jeduthun.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Resettling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ll the Levites in the holy city:  284.]]></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gatekeepers:Akkub, Talmon, and their relatives, who guarded the city gates: 172.]]></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rest of Israel, the priests, and the Levites were in all the villages of Judah, each on his own inherited property.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temple servants lived on Ophel;  Ziha and Gishpa supervised the temple servants.The Levites and Priest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leader of the Levites in Jerusalem was Uzzi son of Bani, son of Hashabiah, son of Mattaniah, son of Mica, of the descendants of Asaph, who were singers for the service of God’s hous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re was, in fact, a command of the king regarding them, and an ordinance regulating the singers’  daily task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Pethahiah son of Meshezabel, of the descendants of Zerah  son of Judah, was the king’s  agent  in every matter concerning the peopl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s for the farming settlements with their fields:Some of Judah’s descendants lived in Kiriath-arba and Dibon and their surrounding villages,  and Jekabzeel and its settlement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n Jeshua, Moladah,  Beth-pele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azar-shual, and Beer-sheba  and its surrounding villag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 leaders of the people stayed in Jerusalem,  and the rest of the people cast lots  for one out of ten to come and live in Jerusalem, the holy city,  while the other nine-tenths remained in their towns.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n Ziklag  and Meconah and its surrounding villag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n En-rimmon, Zorah,  Jarmuth,  an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Zanoah  and Adullam with their settlements;in Lachish  with its fields and Azekah  and its surrounding villages.So they settled from Beer-sheba  to Hinnom Valley.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enjamin’s descendants:from Geba, , Michmash,  Aija,and Bethel  and its surrounding villag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athoth,  Nob,  Anania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azor,  Ramah,  Gittaim,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Hadid, Zeboim,  Neballa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Lod, and Ono,  in Craftsmen’s Valley.]]></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ome of the Judean divisions of Levites were in Benjami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people blessed all the men who volunteered  to live in Jerusal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se are the heads of the province who stayed in Jerusalem  (but in the villages of Judah each lived on his own property in their towns  #— #the Israelites, priests, Levites, temple servants, and descendants of Solomon’s servants  #—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ile some of the descendants of Judah and Benjamin settled in Jerusalem):Judah’s  descendants:Athaiah son of Uzziah, son of Zechariah, son of Amariah, son of Shephatiah, son of Mahalalel, of Perez’s descendan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Maaseiah son of Baruch, son of Col-hozeh, son of Hazaiah, son of Adaiah, son of Joiarib, son of Zechariah, a descendant of the Shilonit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total number of Perez’s descendants, who settled in Jerusalem, was 468 capable m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se were Benjamin’s descendants:Sallu son of Meshullam, son of Joed, son of Pedaiah, son of Kolaiah, son of Maaseiah, son of Ithiel, son of Jeshaiah,]]></a:t>
            </a:r>
          </a:p>
        </p:txBody>
      </p:sp>
    </p:spTree>
  </p:cSld>
  <p:clrMapOvr>
    <a:masterClrMapping/>
  </p:clrMapOvr>
</p:sld>
</file>

<file path=ppt/theme/theme1.xml><?xml version="1.0" encoding="utf-8"?>
<a:theme xmlns:a="http://schemas.openxmlformats.org/drawingml/2006/main" name="Theme96">
  <a:themeElements>
    <a:clrScheme name="Theme9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2026-08-03T16:10:44Z</dcterms:created>
  <dcterms:modified xsi:type="dcterms:W3CDTF">2026-08-03T16:10:44Z</dcterms:modified>
  <dc:title>Bible.com.au: Nehemiah 11:1-36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