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return to me and carefully observe my commands, even though your exiles were banished to the farthest horizon,  I will gather them from there and bring them to the place where I chose to have my name dwel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your servants and your people. You redeemed them by your great power and strong ha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lease, Lord, let your ear be attentive  to the prayer of your servant and to that of your servants who delight to revere your name. Give your servant success today,  and grant him compassion in the presence of this man. ,At the time, I was the king’s cupbear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Nehemiah  son of Hacaliah:News from JerusalemDuring the month of Chislev  in the twentieth year,  when I was in the fortress city of Sus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nani,  one of my brothers, arrived with men from Judah, and I questioned them about Jerusalem and the Jewish remnant  that had survived the exil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me, “The remnant in the province,  who survived the exile, are in great trouble and disgrace. Jerusalem’s wall has been broken down, and its gates have been burned.” Nehemiah’s Pray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I heard these words, I sat down and wept. I mourned for a number of days, fasting and praying  before the God of the heave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id, Lord, the God of the heavens, the great and awe-inspiring God who keeps his gracious covenant with those who love him  and keep his command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your eyes be open and your ears be attentive  to hear your servant’s prayer that I now pray to you day and night  for your servants, the Israelites. I confess the sins  we have committed against you. Both I and my father’s family have sinn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have acted corruptly toward you and have not kept the commands, statutes, and ordinances you gave your servant Mos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lease remember what you commanded your servant Moses: “If you are unfaithful, I will scatter you among the peoples. ]]></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2026-07-24T06:54:54Z</dcterms:created>
  <dcterms:modified xsi:type="dcterms:W3CDTF">2026-07-24T06:54:54Z</dcterms:modified>
  <dc:title>Bible.com.au: Nehemiah 1:1-11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