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better than Thebes ,that sat along the Nilewith water surrounding her,whose rampart was the sea,the river , her wall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and Egypt were her endless source of strength;Put and Libya were among her  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e became an exile;she went into captivity.Her children were also dashed to pieces at the head of every street.They cast lots for her dignitaries, and all her nobles were bound in 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  also will become drunk;you will hide. You also will seek refuge from the 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fortresses are fig treeswith figs that ripened first;when shaken, they fall —right into the mouth of the eater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your troops are like women among you;your land’s city gatesare wide open to your enemies.Fire will devour the bars of your g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water for the siege;strengthen your fortresses.Step into the clay and tread the mortar;take hold of the brick-mol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e will devour you there;the sword will cut you down.It will devour you like the young locust. Multiply yourselves like the young locust;multiply like the swarming locust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your merchants more numerous than the stars of the sky.The young locust strips  the landand flies 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rt officials are like the swarming locust,and your scribes like clouds of locusts,which settle on the walls on a cold day;when the sun rises, they take off,and no one knows where they a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’s Downf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 your shepherds slumber; your officers sleep.Your people are scattered across the mountains with no one to gather them togeth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emedy for your injury;your wound is severe. All who hear the news about youwill clap their hands because of you, for who has not experiencedyour constant cruelty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city of blood, totally deceitful,full of plunder,never without pre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ck of the whipand rumble of the wheel,galloping horseand jolting chariot!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ing horseman,flashing sword,shining spear;heaps of slain,mounds of corpses, dead bodies without end  —they stumble over their 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continual prostitution of the prostitute,the attractive mistress of sorcery,who treats nations and clans like merchandiseby her prostitution and sorcery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gainst you. This is the declaration of the Lord of Armies.I will lift your skirts over your faceand display your nakedness to nations,your shame to kingdom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row filth on youand treat you with contempt; I will make a spectacle of 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who see you will recoil from you, saying, “Nineveh is devastated;who will show sympathy to her? ”Where can I find anyone to comfort you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2026-05-21T17:29:00Z</dcterms:created>
  <dcterms:modified xsi:type="dcterms:W3CDTF">2026-05-21T17:29:00Z</dcterms:modified>
  <dc:title>Bible.com.au: Nahum 3:1-19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