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has been like a pool of waterfrom her first days, but they are fleeing.“Stop! Stop! ” they cry,but no one turns ba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lunder the silver! Plunder the gold! ” There is no end to the treasure,an abundance of every precious th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olation, decimation, devastation!Hearts melt, knees tremble, insides churn, every face grows pale!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the lions’ lair, or the feeding ground of the young lions,where the lion and lioness prowled,and the lion’s cub,with nothing to frighten them away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 mauled whatever its cubs neededand strangled prey for its lionesses.It filled up its dens with the kill,and its lairs with mauled prey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, I am against you. This is the declaration of the Lord of Armies.I will make your chariots go up in smoke, and the sword will devour your young lions. I will cut off your prey from the earth,and the sound of your messengerswill never be heard agai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ack against Ninev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scatters is coming up against you. Man the fortifications!Watch the road!Brace  yourself!Summon all your strength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 restore the majesty of Jacob, yes,  the majesty of Israel,though ravagers have ravaged them and ruined their vine branch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ields of his  warriors are dyed red;the valiant men are dressed in scarlet. The fittings of the chariot flash like fire on the day of its battle preparations,and the spears are brandish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dash madly through the streets;they rush around in the plazas.They look like torches;they dart back and forth like light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orders to his officers;they stumble as they advance.They race to its wall;the protective shield is set in 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ver gates are opened,and the palace erodes awa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y  is stripped; she is carried away;her ladies-in-waiting moanlike the sound of doves and beat their breast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2026-06-12T03:11:26Z</dcterms:created>
  <dcterms:modified xsi:type="dcterms:W3CDTF">2026-06-12T03:11:26Z</dcterms:modified>
  <dc:title>Bible.com.au: Nahum 2:1-13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