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3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you  plot against the Lord,he will bring it to complete destruction; oppression will not rise up a second ti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 be consumedlike entangled thorns, like the drink of a drunkardand like straw that is fully dr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has gone out from you, who plots evil against the Lord,and is a wicked counselor.Promise of Judah’s Deliveranc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Though they are strong  and numerous,they will still be mowed down,and he  will pass away.Though I have punished you, ,I will punish you no long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w break off his yoke from youand tear off your shackles.The Assyrian King’s Demis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issued an order concerning you:There will be no offspringto carry on your name. ,I will eliminate the carved idol and cast imagefrom the house of your gods; I will prepare your grave,for you are contempti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 the mountains —the feet of the herald, who proclaims peace.Celebrate your festivals, Judah;fulfill your vows.For the wicked one will never againmarch through you;he will be entirely wiped 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nouncement  concerning Nineveh.  The book of the vision of Nahum the Elkoshite.God’s Venge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 jealous and avenging God;the Lord takes vengeanceand is fierce in  wrath.The Lord takes vengeance against his foes; he is furious with his enemie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slow to anger but great in power;the Lord will never leave the guilty unpunished. His path is in the whirlwind and storm, and clouds are the dust beneath his fee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s the sea and dries it up,and he makes all the rivers run dry. Bashan and Carmel wither; even the flower of Lebanon wi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quake before him,and the hills melt;the earth trembles , at his presence —the world and all who live in i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withstand his indignation?Who can endure his burning anger? His wrath is poured out like fire; even rocks are shattered before him.Destruction of Nineve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 good,a stronghold in a day of distress;he cares for those who take refuge  in 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ill completely destroy Nineveh with an overwhelming flood, and he will chase his enemies into dark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2026-06-09T23:50:34Z</dcterms:created>
  <dcterms:modified xsi:type="dcterms:W3CDTF">2026-06-09T23:50:34Z</dcterms:modified>
  <dc:title>Bible.com.au: Nahum 1:1-15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