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were coming down the mountain,  he ordered them to tell no one what they had seen  until the Son of Man  had risen  from the dea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kept this word  to themselves, questioning what “rising from the dead” me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asked him, “Why do the scribes  say that Elijah must come first?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ijah does come first and restores all things,” he replied. “Why then is it written that the Son of Man must suffer many things and be treated with contem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tell you that Elijah has come, and they did whatever they pleased to him, just as it is written about him.”The Power of Faith over a Dem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came to the disciples, they saw a large crowd around them and scribes disput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whole crowd saw him, they were amazed and ran to gree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sked them, “What are you arguing with them abou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one from the crowd answered him, “Teacher,  I brought my son to you. He has a spirit  that makes him unable to speak.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it seizes him, it throws him down, and he foams at the mouth, grinds his teeth, and becomes rigid. I asked your disciples to drive it out, but they could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said to them, “Truly I tell you, there are some standing here who will not taste death until they see the kingdom of God come in power.”The Transfigu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replied to them, “You unbelieving generation, how long will I be with you? How long must I put up with you? Bring him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y brought the boy to him. When the spirit saw him, it immediately threw the boy into convulsions. He fell to the ground and rolled around, foaming at the m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long has this been happening to him? ” Jesus asked his father.“From childhood,” he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ny times it has thrown him into fire or water to destroy  him. But if you can do anything, have compassion  on us and help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him, “ ‘If you can’? Everything is possible for the one who belie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mmediately the father of the boy cried out, “I do believe; help my unbelief!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Jesus saw that a crowd was quickly gathering, he rebuked  the unclean  spirit, saying to it, “You mute and deaf spirit, I command you: Come out of him and never enter him ag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t came out, shrieking and throwing him into terrible convulsions.  The boy became like a corpse, so that many said, “He’s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aking him by the hand, raised him,  and he stood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he had gone into the house, his disciples asked him privately, “Why couldn’t we drive it ou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six days  Jesus took Peter, James, and John  and led them up a high mountain  by themselves to be alone. He was transfigured  in front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told them, “This kind can come out by nothing but prayer.”,The Second Prediction of His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left that place and made their way through Galilee, but he did not want anyone to know i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was teaching  his disciples and telling them, “The Son of Man is going to be betrayed into the hands of men. They will kill him, and after he is killed, he will rise three days la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y did not understand this statement, and they were afraid to ask him. Who Is the Great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came to Capernaum.  When he was in the house,  he asked them, “What were you arguing about on the way?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were silent,  because on the way they had been arguing with one another about who was the greates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itting down, he called the Twelve  and said to them, “If anyone wants to be first, he must be last and servant of 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ook a child,  had him stand among them, and taking him in his arms, he said 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oever welcomes one little child such as this in my name welcomes me. And whoever welcomes me does not welcome me, but him who sent me.”In His Na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hn  said to him, “Teacher,  we saw someone  driving out demons  in your name,  and we tried to stop him because he wasn’t following u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clothes  became dazzling #— #extremely white  as no launderer on earth could whiten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on’t stop him,” said Jesus, “because there is no one who will perform a miracle in my name who can soon afterward speak evil of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whoever is not against us is for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oever gives you a cup of water to drink in my name, because you belong to Christ #— #truly I tell you, he will never lose his reward.Warnings from Jesu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hoever causes one of these little ones who believe in me to fall away #— #it would be better for him if a heavy millstone were hung around his neck and he were thrown into the se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f your hand causes you to fall away, cut it off. It is better for you to enter life maimed than to have two hands and go to hell, the unquenchable fi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f your foot causes you to fall away, cut it off. It is better for you to enter life lame than to have two feet and be thrown into he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our eye causes you to fall away, gouge it out. It is better for you to enter the kingdom of God with one eye than to have two eyes and be thrown into he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re their worm does not die, and the fire is not quench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everyone will be salted with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the salt should lose its flavor, how can you season it? Have salt among yourselves, and be at peace with one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ijah  appeared to them with Moses,  and they were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ter said to Jesus, “Rabbi,  it’s good  for us to be here. Let’s set up three shelters:  one for you, one for Moses, and one for Elijah”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he did not know what to say,  since they were terrifi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cloud  appeared, overshadowing  them, and a voice  came from the cloud:  “This is my beloved  Son;  listen to him!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ddenly, looking around, they no longer saw anyone with them except Jesus.]]></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2026-07-24T06:55:53Z</dcterms:created>
  <dcterms:modified xsi:type="dcterms:W3CDTF">2026-07-24T06:55:53Z</dcterms:modified>
  <dc:title>Bible.com.au: Mark 9:1-50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