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te and were satisfied. Then they collected seven large baskets of leftover pie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four thousand were there. He dismiss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immediately got into the boat with his disciples and went to the district of Dalmanutha.The Leaven of the Pharisees and Her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and began to argue with him, demanding of him a sign  from heaven  to tes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ghing deeply in his spirit,  he said, “Why does this generation demand a sign? Truly I tell you, no sign will be given to this gene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got back into the boat, and went to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take bread and had only one loaf with them in the bo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gave them strict orders: “Watch out! Beware of the leaven, of the Pharisees and the leaven of Her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discussing among themselves that they did not have any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re of this, he said to them, “Why are you discussing the fact you have no bread? Don’t you understand or comprehend? Do you have hardened hea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eeding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you have eyes and not see; do you have ears and not hear?, And do you not remem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how many baskets full of leftovers did you collect? ”“Twelve,” they tol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broke the seven loaves for the four thousand, how many baskets full of pieces did you collect? ”“Seven,” they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to them, “Don’t you understand yet? ”Healing a Blind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They brought a blind  man to him and begged him to touc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 blind man by the hand and brought him out of the village. Spitting  on his eyes and laying his hands on  him, he asked him, “Do you see anyth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looked up and said, “I see people #— #they look like trees walking.”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gain Jesus placed his hands on the man’s eyes. The man looked intently and his sight was restored and he saw everything clea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ent  him home, saying, “Don’t even go into the village.”,Peter’s Confession of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went out with his disciples to the villages of Caesarea Philippi. And on the road he asked his disciples, “Who do people say that I a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again a large crowd, and they had nothing to eat. He called  the disciples  and said 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him, “John the Baptist;  others, Elijah; still others, one of the prophet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you,” he asked them, “who do you say that I am? ”Peter  answered him, “You are the Messiah.”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trictly warned  them to tell no one about him.His Death and Resurrection Predi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began to teach them that it was necessary for the Son of Man  to suffer many things and be rejected  by the elders,  chief priests, and scribes,  be killed, and rise  after three day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openly about this. Peter took him aside and began to rebuk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urning around and looking at his disciples, he rebuked Peter and said, “Get behind me, Satan! You are not thinking about God’s concerns but human concerns.”Take Up Your Cro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alling the crowd along with his disciples, he said to them, “If anyone wants to follow after me, let him deny himself, take up his cross, and foll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ever wants to save his life will lose it, but whoever loses his life because of me and the gospel will sav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hat does it benefit someone to gain the whole world and yet lose his lif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can anyone give in exchange for his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on the crowd, because they’ve already stayed with me three days and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whoever is ashamed of me and my words in this adulterous and sinful generation, the Son of Man will also be ashamed of him when he comes in the glory of his Father with the holy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hungry, they will collapse on the way, and some of them have come a long di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nswered him, “Where can anyone get enough bread here in this desolate place to feed  these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any loaves do you have? ” he asked them.“Seven,” they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ommanded the crowd to sit down on the ground. Taking the seven loaves, he gave thanks, broke  them, and gave them to his disciples to set before the people. So they served them to the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had a few small fish, and after he had blessed them, he said these were to be served as wel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2026-06-15T08:16:27Z</dcterms:created>
  <dcterms:modified xsi:type="dcterms:W3CDTF">2026-06-15T08:16:27Z</dcterms:modified>
  <dc:title>Bible.com.au: Mark 8:1-38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