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6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te and were satisfied. Then they collected seven large baskets of leftover pie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out four thousand were there. He dismiss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immediately got into the boat with his disciples and went to the district of Dalmanutha.The Leaven of the Pharisees and Her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s  came and began to argue with him, demanding of him a sign  from heaven  to tes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ighing deeply in his spirit,  he said, “Why does this generation demand a sign? Truly I tell you, no sign will be given to this gener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left them, got back into the boat, and went to the other s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ciples had forgotten to take bread and had only one loaf with them in the bo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gave them strict orders: “Watch out! Beware of the leaven, of the Pharisees and the leaven of Her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discussing among themselves that they did not have any b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ware of this, he said to them, “Why are you discussing the fact you have no bread? Don’t you understand or comprehend? Do you have hardened hea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eeding Four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you have eyes and not see; do you have ears and not hear?, And do you not rememb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 broke the five loaves for the five thousand, how many baskets full of leftovers did you collect? ”“Twelve,” they tol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I broke the seven loaves for the four thousand, how many baskets full of pieces did you collect? ”“Seven,” they sa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to them, “Don’t you understand yet? ”Healing a Blind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came to Bethsaida.  They brought a blind  man to him and begged him to touc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ook the blind man by the hand and brought him out of the village. Spitting  on his eyes and laying his hands on  him, he asked him, “Do you see anyth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looked up and said, “I see people #— #they look like trees walking.”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gain Jesus placed his hands on the man’s eyes. The man looked intently and his sight was restored and he saw everything clear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e sent  him home, saying, “Don’t even go into the village.”,Peter’s Confession of the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went out with his disciples to the villages of Caesarea Philippi. And on the road he asked his disciples, “Who do people say that I a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there was again a large crowd, and they had nothing to eat. He called  the disciples  and said 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nswered him, “John the Baptist;  others, Elijah; still others, one of the prophet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you,” he asked them, “who do you say that I am? ”Peter  answered him, “You are the Messiah.”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trictly warned  them to tell no one about him.His Death and Resurrection Predict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began to teach them that it was necessary for the Son of Man  to suffer many things and be rejected  by the elders,  chief priests, and scribes,  be killed, and rise  after three day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oke openly about this. Peter took him aside and began to rebuk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urning around and looking at his disciples, he rebuked Peter and said, “Get behind me, Satan! You are not thinking about God’s concerns but human concerns.”Take Up Your Cro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alling the crowd along with his disciples, he said to them, “If anyone wants to follow after me, let him deny himself, take up his cross, and follow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whoever wants to save his life will lose it, but whoever loses his life because of me and the gospel will save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what does it benefit someone to gain the whole world and yet lose his lif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at can anyone give in exchange for his lif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compassion on the crowd, because they’ve already stayed with me three days and have nothing to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whoever is ashamed of me and my words in this adulterous and sinful generation, the Son of Man will also be ashamed of him when he comes in the glory of his Father with the holy ange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I send them home hungry, they will collapse on the way, and some of them have come a long dista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disciples answered him, “Where can anyone get enough bread here in this desolate place to feed  these peopl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 many loaves do you have? ” he asked them.“Seven,” they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commanded the crowd to sit down on the ground. Taking the seven loaves, he gave thanks, broke  them, and gave them to his disciples to set before the people. So they served them to the crow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lso had a few small fish, and after he had blessed them, he said these were to be served as well.]]></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2026-08-15T02:20:54Z</dcterms:created>
  <dcterms:modified xsi:type="dcterms:W3CDTF">2026-08-15T02:20:54Z</dcterms:modified>
  <dc:title>Bible.com.au: Mark 8:1-38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