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andoning the command of God, you hold on to human trad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lso said to them, “You have a fine way of invalidating God’s command in order to set up your tradi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Moses said: Honor your father and your mother;, and Whoever speaks evil of father or mother must be put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ou say, ‘If anyone tells his father or mother: Whatever benefit you might have received from me is corban’ ” (that is, an offering  devoted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no longer let him do anything for his father or mo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nullify the word of God by your tradition that you have handed down. And you do many other similar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ummoning  the crowd again, he told them, “Listen to me, all of you, and underst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hing that goes into a person from outside can defile him but the things that come out of a person are what defil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went into the house away from the crowd, his disciples asked him about the para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o them, “Are you also as lacking in understanding? Don’t you realize that nothing going into a person from the outside can defil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aditions of the El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doesn’t go into his heart but into the stomach and is eliminated” (thus he declared all foods clea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What comes out of a person is what defiles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from within, out of people’s hearts, come evil thoughts, sexual immoralities, thefts, murd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dulteries, greed, evil actions, deceit, self-indulgence, envy, slander, pride, and foolish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se evil things come from within and defile a person.”A Gentile Mother’s Fai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got up and departed from  there to the region of Tyre. , He entered a house and did not want anyone to know it, but he could not escape not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stead, immediately after hearing about him, a woman whose little daughter had an unclean spirit  came and fell at his fee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man was a Gentile, , a Syrophoenician by birth, and she was asking him to cast the demon  out of her daugh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aid to her, “Let the children be fed first, because it isn’t right to take the children’s bread and throw it to the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she replied to him, “Lord,  even the dogs under the table eat the children’s crum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nd some of the scribes  who had come from Jerusalem  gathered aroun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told her, “Because of this reply, you may go. The demon has left your daugh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she went back to her home, she found her child lying on the bed, and the demon was gone.Jesus Does Everything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gain, leaving the region of Tyre,  he went by way of Sidon to the Sea of Galilee,  through  the region of the Decapoli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brought to him a deaf  man who had difficulty speaking  and begged Jesus to lay his hand o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he took him away from the crowd in private. After putting his fingers in the man’s ears and spitting,  he touched his tong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ooking up to heaven,  he sighed deeply and said to him, “Ephphatha! ”  (that is, “Be opene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mmediately his ears were opened,  his tongue was loosened, and he began to speak clearly.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ordered them to tell no one,  but the more he ordered them, the more they proclaimed i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extremely astonished and said, “He has done everything well.  He even makes the deaf  hear and the mute speak.”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observed that some of his disciples were eating bread with unclean  #— #that is, unwashed #—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Pharisees and all the Jews do not eat unless they give their hands a ceremonial washing, keeping the tradition of the eld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come from the marketplace,  they do not eat unless they have washed.  And there are many other customs they have received and keep, like the washing of cups, pitchers, kettles, and dining couch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Pharisees  and the scribes  asked him, “Why don’t your disciples live  according to the tradition of the elders,  instead of eating bread with ceremonially unclean  hand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nswered them, “Isaiah prophesied correctly about you hypocrites, as it is written:This people honors me with their lips,but their heart is far from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orship me in vain,teaching as doctrines human command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2026-05-21T17:30:22Z</dcterms:created>
  <dcterms:modified xsi:type="dcterms:W3CDTF">2026-05-21T17:30:22Z</dcterms:modified>
  <dc:title>Bible.com.au: Mark 7:1-37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