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6: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nstructed them to take nothing for the road except a staff #— #no bread, no traveling bag,  no money in their bel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o wear sandals and not put on an extra shir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to them, “Whenever you enter a house, stay there until you leave that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 place does not welcome you or listen to you, when you leave there, shake the dust off your feet as a testimony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went out and preached  that people should repen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drove out many demons,  anointed  many sick  people with oil  and healed them. John the Baptist Behea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Herod  heard about it, because Jesus’s name  had become well known. Some  said, “John the Baptist  has been raised from the dead,  and that’s why miraculous powers  are at work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others said, “He’s Elijah.”  Still others said, “He’s a prophet, like one of the prophets from long ago.”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rod  heard of it, he said, “John,  the one I beheaded, has been raised!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rod himself had given orders to arrest John and to chain  him in prison on account of Herodias,  his brother Philip’s wife, because he had married h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jection at Nazare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hn had been telling Herod, “It is not lawful  for you to have your brother’s wif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rodias held a grudge against him and wanted to kill  him. But she could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Herod feared  John and protected him, knowing he was a righteous  and holy  man. When Herod heard him he would be very perplexed, , and yet he liked to listen to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 opportune time came on his birthday, when Herod gave a banquet  for his nobles,  military commanders,  and the leading men of Galile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rodias’s own daughter  came in and danced,  she pleased Herod and his guests. The king said to the girl, “Ask me whatever you want, and I’ll give it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promised her with an  oath:  “Whatever you ask me I will give you, up to half my kingdo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went out and said to her mother, “What should I ask for? ”“John the Baptist’s  head,” sh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once she hurried to the king and said, “I want you to give me John the Baptist’s  head on a platter  immediate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though the king was deeply distressed,  because of his oaths  and the guests  he did not want to refuse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immediately sent for an executioner and commanded him to bring John’s head. So he went and beheaded him in pri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left there and came to his hometown,  and his disciples  followe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his head on a platter, and gave it to the girl. Then the girl gave it to her mo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John’s disciples  heard about it, they came and removed his corpse and placed it in a tomb. Feeding of the Five Thous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apostles  gathered around Jesus and reported to him all that they had done and tau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to them, “Come away by yourselves to a remote place and rest for a while.” For many people were coming and going, and they did not even have time to 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went away in the boat by themselves to a remote pl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many saw them leaving and recognized them, and they ran on foot from all the towns and arrived ahead of them.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he went ashore, he saw a large crowd and had compassion  on them, because they were like sheep  without a shepherd. Then he began to teach them many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it grew late, his disciples  approached him and said, “This place is deserted,  and it is already la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nd them away so that they can go into the surrounding countryside and villages to buy themselves something to 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give them something to eat,” he responded.They said to him, “Should we go and buy two hundred denarii  worth of bread and give them something to e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Sabbath  came, he began to teach  in the synagogue,  and many who heard him were astonished. “Where did this man get these things? ” they said. “What is this wisdom  that has been given to him, and how are these miracles  performed by his han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sked them, “How many loaves do you have? Go and see.”When they found out they said, “Five, and two fis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 instructed them to have all the people sit down in groups on the green gra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y sat down in groups of hundreds and fift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ook the five loaves and the two fish, and looking up to heaven, he blessed and broke the loaves. He kept giving them to his disciples to set before the people. He also divided the two fish among them al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ryone ate and was satisfie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picked up twelve baskets full of pieces of bread and fis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those who had eaten the loaves were five thousand men.Walking on the Wa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mmediately  he made his disciples get into the boat and go ahead of him to the other side, to Bethsaida,  while he dismissed the crow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he said good-bye to them, he went away to the mountain  to pray.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ell into the night, the boat was in the middle of the sea, and he was alone 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n’t this the carpenter,  the son of Mary,  and the brother of James,  Joses, Judas,  and Simon? And aren’t his sisters here with us? ” So they were offended  by hi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saw them straining  at the oars,  because the wind was against them. Very early in the morning  he came toward them walking on the sea and wanted to pass by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saw him walking on the sea, they thought it was a ghost  and cried ou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ecause they all saw him and were terrified.  Immediately he spoke with them and said, “Have courage! It is I. Don’t be afrai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he got into the boat with them, and the wind ceased. They were completely astound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ecause they had not understood about the loaves. Instead, their hearts were hardened. Miraculous Heal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y had crossed over, they came to shore at Gennesaret  and anchored the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s they got out of the boat, people immediately recognized hi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y hurried throughout that region and began to carry the sick  on mats to wherever they heard he wa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erever he went, into villages, towns, or the country, they laid the sick in the marketplaces and begged him that they might touch just the end  of his robe.  And everyone who touched it was heale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said to them, “A prophet is not without honor except in his hometown, among his relatives, and in his househ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s not able to do a miracle  there, except that he laid his hands on  a few sick  people and heal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as amazed  at their unbelief.  He was going around the villages teaching. Commissioning the Twel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ummoned  the Twelve  and began to send  them out in pairs and gave them authority over unclean  spirits. ]]></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2026-05-25T20:59:06Z</dcterms:created>
  <dcterms:modified xsi:type="dcterms:W3CDTF">2026-05-25T20:59:06Z</dcterms:modified>
  <dc:title>Bible.com.au: Mark 6:1-56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