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had told him, “Come out of the man, you unclean spiri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is your name? ” he asked him.“My name is Legion,”  he answered him, “because we are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gged him earnestly not to send them out of the reg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large herd of pigs  was there, feeding  on the hill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emons  begged him, “Send us to the pigs, so that we may enter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gave them permission, and the unclean  spirits  came out and entered the pigs. The herd of about two thousand rushed down the steep bank into the sea and drowned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en who tended them ran off  and reported it in the town and the countryside, and people went to see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came to Jesus and saw the man who had been demon-possessed, , sitting there, dressed and in his right mind;  and they were afrai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had seen it described to them what had happened to the demon-possessed  man and told about the pi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began to beg him to leave their reg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mons Driven Out by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he was getting into the boat, the man who had been demon-possessed begged him earnestly that he might remain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did not let him but told him, “Go home to your own people, and report to them how much the Lord has done for you and how he has had mercy o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e went out and began to proclaim  in the Decapolis  how much Jesus had done for him, and they were all amazed. A Girl Restored and a Woman Hea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crossed over again by boat  to the other side, a large crowd  gathered around him while he was by the s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of the synagogue leaders, named Jairus,  came, and when he saw Jesus, he fell at his fee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gged him earnestly, “My little daughter is dying. Come and lay your hands on  her so that she can get well ,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Jesus went with him, and a large crowd was following and pressing agains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 woman suffering from bleeding  for twelve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d endured  much under many doctors.  She had spent everything she had and was not helped at all. On the contrary, she became wo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aving heard about Jesus, she came up behind him in the crowd and touched  his cloth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came to the other side of the sea, to the region of the Gerasen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she said, “If I just touch his clothes, I’ll be made well.”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stantly her flow of blood ceased, and she sensed in her body that she was healed  of her afflic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mmediately Jesus realized that power  had gone out from him. He turned around in the crowd  and said, “Who touched my cloth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disciples said to him, “You see the crowd pressing against you, and yet you say, ‘Who touched me? ’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was looking around to see who had done thi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woman, with fear and trembling, knowing what had happened to her, came and fell down  before him, and told him the whole truth.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aughter,” he said to her, “your faith has saved you. Go in peace and be healed from your afflic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he was still speaking, people came from the synagogue leader’s house and said, “Your daughter is dead. Why bother the teacher  anymor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Jesus overheard  what was said, he told the synagogue leader, “Don’t be afraid. Only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did not let anyone accompany him except Peter,  James,  and John,  James’s br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soon as he got out of the boat, a man with an unclean  spirit  came out of the tombs  and met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came to the leader’s house, and he saw a commotion #— #people weeping and wailing loud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in and said to them, “Why are you making a commotion and weeping? The child is not dead but aslee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laughed at him, but he put them all outside. He took the child’s father,  mother, and those who were with him, and entered the place where the child wa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took the child  by the hand and said to her, “Talitha koum”  (which is translated, “Little girl, I say to you, get up”).]]></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mmediately the girl got up  and began to walk.  (She was twelve years old.) At this they were utterly astounde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he gave them strict orders that no one should know about this  and told them to give her something to e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lived in the tombs,  and no one was able to restrain him anymore #— #not even with a chain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he often had been bound with shackles and chains, but had torn the chains apart and smashed  the shackles. No one was strong enough to subdu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ght  and day among the tombs  and on the mountains,  he was always crying out and cutting himself with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saw Jesus from a distance, he ran and knelt down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ried out with a loud voice, “What do you have to do with me, Jesus, Son  of the Most High God?  I beg you before God, don’t torment  me! ”]]></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2026-06-12T03:11:50Z</dcterms:created>
  <dcterms:modified xsi:type="dcterms:W3CDTF">2026-06-12T03:11:50Z</dcterms:modified>
  <dc:title>Bible.com.au: Mark 5:1-43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