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4: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till other seed fell on good ground and it grew up, producing fruit that increased thirty, sixty, and a hundred tim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said, “Let anyone who has ears to hear listen.”Why Jesus Used Parab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he was alone, those around him with the Twelve  asked him about the parable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nswered them, “The secret of the kingdom of God has been given to you, but to those outside, everything comes in parab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atthey may indeed look,and yet not perceive;they may indeed listen,and yet not understand;otherwise, they might turn backand be forgiven.”,,The Parable of the Sower Explain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said to them, “Don’t you understand this parable? How then will you understand all of the parab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ower sows the w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me are like the word sown on the path. When they hear, immediately Satan comes and takes away the word sown in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thers are like seed sown on rocky ground. When they hear the word, immediately they receive it with jo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y have no root; they are short-lived. When distress or persecution comes because of the word, they immediately fall a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Sow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thers are like seed sown among thorns; these are the ones who hear the w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 worries of this age, the deceitfulness, of wealth, and the desires for other things enter in and choke the word, and it becomes unfruitfu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se like seed sown on good ground hear the word, welcome it, and produce fruit thirty, sixty, and a hundred times what was sown.”Using Your L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also said to them, “Is a lamp brought in to be put under a basket or under a bed? Isn’t it to be put on a lampst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re is nothing hidden that will not be revealed, and nothing concealed that will not be brought to l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anyone has ears to hear, let him list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aid to them, “Pay attention to what you hear. By the measure you use, it will be measured to you #— #and more will be added to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oever has, more will be given to him, and whoever does not have, even what he has will be taken away from him.”The Parable of the Growing Se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kingdom of God is like this,” he said. “A man scatters seed on the grou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sleeps and rises night and day; the seed sprouts and grows, although he doesn’t know ho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he began to teach  by the sea, and a very large crowd gathered around him. So he got into a boat on the sea and sat down, while the whole crowd was by the sea on the sho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soil produces a crop by itself #— #first the blade, then the head, and then the full grain on the h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soon as the crop is ready, he sends for the sickle, because the harvest has come.”The Parable of the Mustard Se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said, “With what can we compare the kingdom of God, or what parable can we use to describe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s like a mustard seed that, when sown upon the soil, is the smallest of all the seeds on the grou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en sown, it comes up and grows taller than all the garden plants, and produces large branches, so that the birds of the sky can nest in its shade.”Using Parabl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as speaking the word  to them with many parables  like these, as they were able to understand.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did not speak to them without a parable. Privately, however, he explained everything to his own disciples. Wind and Waves Obey Jesu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n  that day, when evening had come, he told them, “Let’s cross over to the other side of the se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they left the crowd and took him along since he was in the boat. And other boats were with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 great windstorm  arose, and the waves  were breaking over the boat, so that the boat was already being swamp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aught them many things in parables,  and in his teaching  he said to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was in the stern, sleeping  on the cushion. So they woke him up  and said to him, “Teacher! Don’t you care that we’re going to die? ”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got up, rebuked  the wind, and said to the sea, “Silence! Be still! ” The wind ceased, and there was a great cal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he said to them, “Why are you afraid? Do you still have no faith?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y were terrified , and asked one another, “Who then is this? Even the wind and the sea obey  him! ”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sten! Consider the sower who went out to s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he sowed, some seed fell along the path, and the birds came and devoure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ther seed fell on rocky ground where it didn’t have much soil, and it grew up quickly, since the soil wasn’t d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sun came up, it was scorched, and since it had no root, it withered a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ther seed fell among thorns, and the thorns came up and choked it, and it didn’t produce fruit.]]></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2026-05-21T17:30:01Z</dcterms:created>
  <dcterms:modified xsi:type="dcterms:W3CDTF">2026-05-21T17:30:01Z</dcterms:modified>
  <dc:title>Bible.com.au: Mark 4:1-41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