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3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entered the synagogue  again, and a man was there who had a shriveled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order to accuse  him, they were watching him closely  to see whether he would heal  him on the Sabba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ld the man with the shriveled hand, “Stand before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aid to them, “Is it lawful to do good on the Sabbath or to do evil, to save life or to kill? ” But they were sile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looking around at them with anger,  he was grieved at the hardness  of their hearts and told the man, “Stretch out your hand.” So he stretched it out, and his hand was restor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mmediately the Pharisees  went out and started plotting  with the Herodians  against him, how they might kill  him.Ministering to the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departed with his disciples to the sea, and a large crowd followed from Galilee,  and a large crowd followed from Jude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Idumea, beyond the Jordan,  and around Tyre  and Sidon.  The large crowd came to him because they heard about everything he was do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told his disciples to have a small boat  ready for him, so that the crowd wouldn’t crus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he had healed  many, all who had diseases were pressing toward him to touc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 unclean  spirits  saw him, they fell down  before him and cried out, “You are the Son of God!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ould strongly warn  them not to make him known. The Twelve Apos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went up the mountain  and summoned those he wanted, and they came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ppointed twelve, whom he also named apostles, , to be with him, to send them out to preac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have authority to  drive out dem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ppointed the Twelve: , To Simon,  he gave the name Pet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o James  the son of Zebedee,  and to his brother John,  he gave the name “Boanerges” (that is, “Sons of Thund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rew;  Philip  and Bartholomew; Matthew  and Thomas;  James the son of Alphaeus, and Thaddaeus; Simon the Zeal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o also betrayed him.A House Divi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entered a house, and the crowd gathered again so that they were not even able to e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is family  heard this, they set out to restrain him, because they said, “He’s out of his min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cribes  who had come down from Jerusalem said, “He is possessed by Beelzebul,”  and, “He drives out  demons  by the ruler  of the demon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summoned  them and spoke to them in parables:  “How can Satan drive out Sa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a kingdom is divided against itself, that kingdom canno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 house is divided against itself, that house can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opposes himself and is divided, he cannot stand but is finis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no one can enter a strong man’s house and plunder his possessions unless he first ties up the strong man. Then he can plunder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ruly I tell you, people will be forgiven for all sins and whatever blasphemies they ut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oever blasphemes against the Holy Spirit never has forgiveness, but is guilty of an eternal sin”,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they were saying, “He has an unclean spirit.” True Relationship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mother  and his brothers  came, and standing outside, they sent word to him and called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crowd was sitting around him and told him, “Look, your mother, your brothers,  and your sisters  are outside asking for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replied to them, “Who are my mother and my brother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ooking at those sitting in a circle around him, he said, “Here are my mother and my br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ever does the will of God is my brother and sister and m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2026-10-23T17:34:09Z</dcterms:created>
  <dcterms:modified xsi:type="dcterms:W3CDTF">2026-10-23T17:34:09Z</dcterms:modified>
  <dc:title>Bible.com.au: Mark 3:1-35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