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819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told his disciples to have a small boat  ready for him, so that the crowd wouldn’t crus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ince he had healed  many, all who had diseases were pressing toward him to touc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ever the unclean  spirits  saw him, they fell down  before him and cried out, “You are the Son of God! ”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would strongly warn  them not to make him known. The Twelve Apost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went up the mountain  and summoned those he wanted, and they came to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appointed twelve, whom he also named apostles, , to be with him, to send them out to preach,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o have authority to  drive out dem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appointed the Twelve: , To Simon,  he gave the name Peter;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o James  the son of Zebedee,  and to his brother John,  he gave the name “Boanerges” (that is, “Sons of Thunder”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rew;  Philip  and Bartholomew; Matthew  and Thomas;  James the son of Alphaeus, and Thaddaeus; Simon the Zeal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entered the synagogue  again, and a man was there who had a shriveled  h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udas Iscariot,  who also betrayed him.A House Divid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entered a house, and the crowd gathered again so that they were not even able to e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his family  heard this, they set out to restrain him, because they said, “He’s out of his min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cribes  who had come down from Jerusalem said, “He is possessed by Beelzebul,”  and, “He drives out  demons  by the ruler  of the demon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he summoned  them and spoke to them in parables:  “How can Satan drive out Sat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a kingdom is divided against itself, that kingdom cannot st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a house is divided against itself, that house cannot st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f Satan opposes himself and is divided, he cannot stand but is finish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no one can enter a strong man’s house and plunder his possessions unless he first ties up the strong man. Then he can plunder his ho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ruly I tell you, people will be forgiven for all sins and whatever blasphemies they ut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order to accuse  him, they were watching him closely  to see whether he would heal  him on the Sabbath.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whoever blasphemes against the Holy Spirit never has forgiveness, but is guilty of an eternal sin”, #—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cause they were saying, “He has an unclean spirit.” True Relationship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is  mother  and his brothers  came, and standing outside, they sent word to him and called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 crowd was sitting around him and told him, “Look, your mother, your brothers,  and your sisters  are outside asking for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replied to them, “Who are my mother and my brothers?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Looking at those sitting in a circle around him, he said, “Here are my mother and my broth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ever does the will of God is my brother and sister and mo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told the man with the shriveled hand, “Stand before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said to them, “Is it lawful to do good on the Sabbath or to do evil, to save life or to kill? ” But they were silen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looking around at them with anger,  he was grieved at the hardness  of their hearts and told the man, “Stretch out your hand.” So he stretched it out, and his hand was restore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mmediately the Pharisees  went out and started plotting  with the Herodians  against him, how they might kill  him.Ministering to the Multitud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departed with his disciples to the sea, and a large crowd followed from Galilee,  and a large crowd followed from Judea,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rusalem,  Idumea, beyond the Jordan,  and around Tyre  and Sidon.  The large crowd came to him because they heard about everything he was doing.]]></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2026-06-21T18:14:04Z</dcterms:created>
  <dcterms:modified xsi:type="dcterms:W3CDTF">2026-06-21T18:14:04Z</dcterms:modified>
  <dc:title>Bible.com.au: Mark 3:1-35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