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ight away  Jesus perceived in his spirit  that they were thinking like this within themselves and said to them, “Why are you thinking these things in your hear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is easier: to say to the paralytic, ‘Your sins are forgiven,’ or to say, ‘Get up, take your mat, and w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o that you may know that the Son of Man has authority on earth to forgive sins” #— #he told the paralytic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get up, take your mat, and go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mmediately he got up, took the mat, and went out in front of everyone. As a result, they were all astounded  and gave glory  to God,  saying, “We have never seen anything like this! ” The Call of Lev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out again beside the sea. The whole crowd was coming to him, and he was teaching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assing by, he saw Levi  the son of Alphaeus sitting at the tax office,  and he said to him, “Follow me,” and he got up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he was reclining at the table in Levi’s house, many tax collectors  and sinners  were eating  with Jesus and his disciples, for there were many who were following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scribes  who were Pharisees , saw that he was eating  with sinners  and tax collectors,  they asked his disciples, “Why does he eat  with tax collectors and sinn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heard this, he told them, “It is not those who are well who need a doctor, but those who are sick. I didn’t come to call the righteous, but sinners.”A Question about Fas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 of Man Forgives and H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John’s  disciples  and the Pharisees , were fasting.  People came and asked him, “Why do John’s disciples and the Pharisees’ disciples fast, but your disciples do not fas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o them, “The wedding guests cannot fast while the groom is with them, can they? As long as they have the groom with them, they cannot f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time will come when the groom will be taken away from them, and then they will fast on that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sews a patch of unshrunk cloth on an old garment. Otherwise, the new patch pulls away from the old cloth, and a worse tear is ma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one puts new wine into old wineskins. Otherwise, the wine will burst the skins, and the wine is lost as well as the skins. No, new wine is put into fresh wineskins.”Lord of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Sabbath he was going through the grainfields, and his disciples  began to make their way, picking some heads of gr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harisees  said to him, “Look, why are they doing what is not lawful  on the Sabbath?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Have you never read what David and those who were with him did when he was in need and hungry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he entered the house of God in the time of Abiathar the high priest and ate the bread of the Presence #— #which is not lawful for anyone to eat except the priests #— #and also gave some to his companio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ld them, “The Sabbath was made for man and not man for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entered Capernaum  again after some days, it was reported that he was at h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n, the Son of Man is Lord even of the Sabb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many people gathered together that there was no more room, not even in the doorway, and he was speaking the word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me to him bringing a paralytic,  carried by four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they were not able to bring him to  Jesus because of the crowd, they removed the roof above him, and after digging through it, they lowered the mat on which the paralytic was l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eing their faith,  Jesus told the paralytic, “Son, your sins are forgi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me of the scribes  were sitting there, questioning  in thei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es he speak like this? He’s blaspheming!  Who can forgive  sins  but God alone? ” ]]></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2026-05-23T19:47:36Z</dcterms:created>
  <dcterms:modified xsi:type="dcterms:W3CDTF">2026-05-23T19:47:36Z</dcterms:modified>
  <dc:title>Bible.com.au: Mark 2:1-28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