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presProps" Target="presProps.xml"/>
  <Relationship Id="rId27" Type="http://schemas.openxmlformats.org/officeDocument/2006/relationships/viewProps" Target="viewProps.xml"/>
  <Relationship Id="rId28"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78702554"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Mark 16:1-20]]></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CSB]]></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Resurrection Morning]]></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When  the Sabbath was over, Mary Magdalene,  Mary the mother of James, and Salome bought spices, so that they could go and anoint him.]]></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Very early in the morning, on the first day of the week,  they went to the tomb  at sunrise.]]></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They were saying to one another, “Who will roll away the stone from the entrance to the tomb for us? ”]]></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Looking up, they noticed that the stone #— #which was very large #— #had been rolled away.]]></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When  they entered the tomb,  they saw a young man  dressed  in a white  robe sitting on the right side; they were alarmed.]]></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Don’t be alarmed,” he told them. “You are looking for Jesus of Nazareth,  who was crucified. He has risen!  He is not here. See the place where they put him.]]></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But go, tell his disciples and Peter,  ‘He is going ahead of you to Galilee;  you will see him there just as he told you.’ ”]]></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They went out and ran from the tomb,  because trembling and astonishment overwhelmed them. And they said nothing to anyone,  since they were afraid.¥¥¥¥¥¥¥¥¥¥¥¥¥¥¥¥¥¥¥¥¥¥¥¥¥¥¥¥¥¥¥¥¥¥¥¥¥¥¥¥¥¥¥¥¥¥¥¥¥¥¥¥¥¥¥¥¥[Some of the earliest mss conclude with 16:8.] The Longer Ending of Mark: Appearances of the Risen Lord[]]></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Early  on the first day of the week,  after he had risen,  he appeared first to Mary Magdalene,  out of whom he had driven seven demons. ]]></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She went and reported to those who had been with him, as they were mourning and weeping.]]></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Yet, when they heard that he was alive and had been seen by her, they did not believe it. ]]></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After this, he appeared  in a different form to two of them walking on their way into the country. ]]></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And they went and reported it to the rest, who did not believe them either.The Great Commission]]></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Later he appeared to the Eleven  themselves as they were reclining at the table. He rebuked their unbelief and hardness of heart, because they did not believe those who saw him after he had risen. ]]></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Then  he said to them, “Go into all the world and preach the gospel to all creation.]]></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Whoever believes and is baptized will be saved, but whoever does not believe will be condemned.]]></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And these signs will accompany those who believe: In my name they will drive out demons; they will speak in new tongues;]]></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they will pick up snakes;, if they should drink anything deadly, it will not harm them; they will lay hands on the sick, and they will get well.”The Ascension]]></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9 ]]></a:t>
            </a:r>
            <a:r>
              <a:rPr lang="en-US" b="1" sz="3000" spc="0" u="none">
                <a:solidFill>
                  <a:srgbClr val="000000">
                    <a:alpha val="100.00%"/>
                  </a:srgbClr>
                </a:solidFill>
                <a:latin typeface="Calibri"/>
              </a:rPr>
              <a:t><![CDATA[So the Lord Jesus, after speaking to them,  was taken up into heaven  and sat down at the right hand  of God.]]></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0 ]]></a:t>
            </a:r>
            <a:r>
              <a:rPr lang="en-US" b="1" sz="3000" spc="0" u="none">
                <a:solidFill>
                  <a:srgbClr val="000000">
                    <a:alpha val="100.00%"/>
                  </a:srgbClr>
                </a:solidFill>
                <a:latin typeface="Calibri"/>
              </a:rPr>
              <a:t><![CDATA[And they went out and preached everywhere, while the Lord worked with them and confirmed the word by the accompanying signs.]]]></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100">
  <a:themeElements>
    <a:clrScheme name="Theme100">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100">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100">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23</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2026-09-17T23:04:41Z</dcterms:created>
  <dcterms:modified xsi:type="dcterms:W3CDTF">2026-09-17T23:04:41Z</dcterms:modified>
  <dc:title>Bible.com.au: Mark 16:1-20 (CSB)</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