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7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rowd came up and began to ask Pilate to do for them as was his cust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ilate answered them, “Do you want me to release the king  of the Jews  for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knew it was because of envy  that the chief priests had handed him 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hief priests stirred up the crowd so that he would release Barabbas to them inst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ilate asked them again, “Then what do you want me to do with the one you call the king of the Jew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ain they shouted, “Crucify hi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ilate said to them, “Why? What has he done wrong? ”But they shouted all the more, “Crucify hi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ting to satisfy the crowd, Pilate released Barabbas to them; and after having Jesus flogged, he handed him over to be crucified.Mocked by the Milita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ldiers led him away into the palace (that is, the governor’s residence ) and called the whole company tog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ressed him in a purple  robe, twisted together a crown  of thorns, and put it 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aces Pil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began to salute him, “Hail,  king  of the Jew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re hitting him on the head with a stick and spitting on him. Getting down on their knees,  they were paying him homa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y had mocked  him, they stripped him of the purple robe and put his clothes on him.Crucified Between Two CriminalsThey led him out to crucif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forced a man coming in from the country, who was passing by, to carry Jesus’s cross.  He was Simon of Cyrene,  the father of Alexander and Rufu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brought Jesus to the place called Golgotha (which means Place of the Skul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tried to give him wine  mixed with myrrh,  but he did not tak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crucified him and divided his clothes, casting lots  for them to decide what each would g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it was nine in the morning  when they crucifi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inscription of the charge written against him was: The King of the Jew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crucified two criminals , with him, one on his right and one on his lef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it was morning, having held a meeting with the elders,  scribes,  and the whole Sanhedrin, the chief priests  tied Jesus up, led him away, and handed him over to Pilat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who passed by were yelling insults  at  him, shaking their heads,  and saying, “Ha! The one who would destroy the temple and rebuild it in three day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ve yourself by coming down from the cross! ”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same way, the chief priests with the scribes  were mocking him among themselves and saying, “He saved others, but he cannot save himsel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Messiah,  the King  of Israel,  come down now from the cross,  so that we may see and believe.”  Even those who were crucified with him taunted him.The Death of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it was noon,  darkness came over the whole land until three in the afternoo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t three Jesus cried out with a loud voice, “Eloi, Eloi, lemá sabachtháni?” which is translated, “My God, my God, why have you abandoned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some of those standing there heard this, they said, “See, he’s calling for Elij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one ran and filled a sponge with sour wine, fixed it on a stick, offered him a drink,  and said, “Let’s see if Elijah comes to take him d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let out a loud cry and breathed his las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curtain  of the temple was torn in two from top to bott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Pilate asked him, “Are you the king  of the Jews? ” He answered him, “You say s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 centurion, who was standing opposite him, saw the way he  breathed his last, he said, “Truly this man was the Son of God! ”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  were also women watching from a distance. Among them were Mary Magdalene,  Mary the mother of James the younger and of Joses, and Salo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Galilee  these women followed him and took care of him. Many other women had come up with him to Jerusalem. The Burial of Jes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it was already evening, because it was the day of preparation (that is, the day before the Sabb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oseph of Arimathea, a prominent member of the Sanhedrin who was himself looking forward  to the kingdom of God,  came and boldly went to Pilate  and asked for Jesus’s body.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ilate was surprised that he was already dead. Summoning the centurion, he asked him whether he had already di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he found out from the centurion, he gave the corpse to Josep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he bought some linen cloth, Joseph took him down and wrapped him in the linen. Then he laid him in a tomb  cut out of the rock and rolled a stone  against the entrance to the tom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ary Magdalene  and Mary the mother of Joses were watching where he was lai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ef priests accused him of many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questioned him again, “Aren’t you going to answer? Look how many things they are accusing you o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sus still did not answer, and so Pilate was amazed.Jesus or Barabb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festival  Pilate  used to release for the people a prisoner whom they reques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one named Barabbas, who was in prison with rebels who had committed murder  during the rebellion. ]]></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2026-06-07T02:59:12Z</dcterms:created>
  <dcterms:modified xsi:type="dcterms:W3CDTF">2026-06-07T02:59:12Z</dcterms:modified>
  <dc:title>Bible.com.au: Mark 15:1-47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