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5: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rowd came up and began to ask Pilate to do for them as was his cust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ilate answered them, “Do you want me to release the king  of the Jews  for you?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he knew it was because of envy  that the chief priests had handed him o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chief priests stirred up the crowd so that he would release Barabbas to them inst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ilate asked them again, “Then what do you want me to do with the one you call the king of the Jew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gain they shouted, “Crucify him!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ilate said to them, “Why? What has he done wrong? ”But they shouted all the more, “Crucify him!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ting to satisfy the crowd, Pilate released Barabbas to them; and after having Jesus flogged, he handed him over to be crucified.Mocked by the Milita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oldiers led him away into the palace (that is, the governor’s residence ) and called the whole company toget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dressed him in a purple  robe, twisted together a crown  of thorns, and put it on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Faces Pilat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began to salute him, “Hail,  king  of the Jew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ere hitting him on the head with a stick and spitting on him. Getting down on their knees,  they were paying him homag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 they had mocked  him, they stripped him of the purple robe and put his clothes on him.Crucified Between Two CriminalsThey led him out to crucify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forced a man coming in from the country, who was passing by, to carry Jesus’s cross.  He was Simon of Cyrene,  the father of Alexander and Rufu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brought Jesus to the place called Golgotha (which means Place of the Skull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tried to give him wine  mixed with myrrh,  but he did not take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y crucified him and divided his clothes, casting lots  for them to decide what each would g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it was nine in the morning  when they crucified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inscription of the charge written against him was: The King of the Jew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crucified two criminals , with him, one on his right and one on his lef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soon as it was morning, having held a meeting with the elders,  scribes,  and the whole Sanhedrin, the chief priests  tied Jesus up, led him away, and handed him over to Pilate.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ose  who passed by were yelling insults  at  him, shaking their heads,  and saying, “Ha! The one who would destroy the temple and rebuild it in three days,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ave yourself by coming down from the cross! ”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n the same way, the chief priests with the scribes  were mocking him among themselves and saying, “He saved others, but he cannot save himself!]]></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et the Messiah,  the King  of Israel,  come down now from the cross,  so that we may see and believe.”  Even those who were crucified with him taunted him.The Death of Jesu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it was noon,  darkness came over the whole land until three in the afternoon.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t three Jesus cried out with a loud voice, “Eloi, Eloi, lemá sabachtháni?” which is translated, “My God, my God, why have you abandoned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some of those standing there heard this, they said, “See, he’s calling for Elij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meone ran and filled a sponge with sour wine, fixed it on a stick, offered him a drink,  and said, “Let’s see if Elijah comes to take him dow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sus let out a loud cry and breathed his las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the curtain  of the temple was torn in two from top to bott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Pilate asked him, “Are you the king  of the Jews? ” He answered him, “You say so.”]]></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the centurion, who was standing opposite him, saw the way he  breathed his last, he said, “Truly this man was the Son of God! ”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re  were also women watching from a distance. Among them were Mary Magdalene,  Mary the mother of James the younger and of Joses, and Salo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n Galilee  these women followed him and took care of him. Many other women had come up with him to Jerusalem. The Burial of Jesu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en  it was already evening, because it was the day of preparation (that is, the day before the Sabbat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Joseph of Arimathea, a prominent member of the Sanhedrin who was himself looking forward  to the kingdom of God,  came and boldly went to Pilate  and asked for Jesus’s body.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Pilate was surprised that he was already dead. Summoning the centurion, he asked him whether he had already di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n he found out from the centurion, he gave the corpse to Josep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fter he bought some linen cloth, Joseph took him down and wrapped him in the linen. Then he laid him in a tomb  cut out of the rock and rolled a stone  against the entrance to the tomb.]]></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Mary Magdalene  and Mary the mother of Joses were watching where he was lai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chief priests accused him of many th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ilate  questioned him again, “Aren’t you going to answer? Look how many things they are accusing you of!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Jesus still did not answer, and so Pilate was amazed.Jesus or Barabba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the festival  Pilate  used to release for the people a prisoner whom they reques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 was one named Barabbas, who was in prison with rebels who had committed murder  during the rebellion. ]]></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2026-08-07T08:11:04Z</dcterms:created>
  <dcterms:modified xsi:type="dcterms:W3CDTF">2026-08-07T08:11:04Z</dcterms:modified>
  <dc:title>Bible.com.au: Mark 15:1-47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