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s done what she could; she has anointed my body in advance for bu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ruly I tell you, wherever the gospel is proclaimed in the whole world, what she has done will also be told in memory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udas Iscariot,  one of the Twelve,  went to the chief priests  to betray Jesus  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eard this, they were glad and promised to give him money.  So he started looking for a good opportunity to betray  him.Preparation for Pass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first day of Unleavened Bread, when they sacrifice the Passover lamb,  his disciples  asked him, “Where do you want us to go and prepare the Passover so that you may eat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ent two of his disciples and told them, “Go into the city, and a man carrying a jar of water will meet you. Follow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ver he enters, tell the owner of the house, ‘The Teacher says, “Where is my guest room where I may eat the Passover with my disciples?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show you a large room upstairs, furnished and ready. Make the preparations for us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disciples  went out, entered the city, and found it just as he had told them, and they prepared the Passover.Betrayal at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evening came, he arrived with the Twelv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to Kill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they were reclining and eating, Jesus said, “Truly I tell you, one of you will betray me #— #one who is eating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began to be distressed and to say to him one by one, “Surely not 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to them, “It is one of the Twelve #— #the one who is dipping bread in the bowl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Son of Man will go just as it is written about him, but woe to that man by whom the Son of Man is betrayed! It would have been better for him if he had not been born.”The First Lord’s Supp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y were eating, he took bread,  blessed and broke  it, gave it to them,  and said, “Take it; this is my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ook a cup, and after giving thanks,  he gave it to them, and they all drank from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to them, “This is my blood of the covenant,, which is poured out for man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ruly I tell you, I will no longer drink of the fruit of the vine until that day when I drink it new, in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singing a hymn, they went out to the Mount of Olives. Peter’s Denial Predic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Jesus said to them, “All of you will fall away, because it is written:I will strike the shepherd,and the sheep will be scatt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two days before the Passover  and the Festival  of Unleavened Bread.  The chief priests and the scribes  were looking for a cunning  way to arrest Jesus and kill hi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I have risen, I will go ahead of you to Galil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told him, “Even if everyone falls away, I will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uly I tell you,” Jesus said to him, “today, this very night, before the rooster crows twice, you will deny me three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kept insisting, “If I have to die with you, I will never deny you.” And they all said the same thing.The Prayer in the Gard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y came to a place named Gethsemane, and he told his disciples,  “Sit here while I pr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ok Peter,  James,  and John  with him, and he began to be deeply distressed and troub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said to them, “I am deeply grieved to the point of death. Remain here and stay awak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went a little farther, fell to the ground, and prayed that if it were possible, the hour  might pass from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Abba, Father! All things are possible for you. Take this cup away from me. Nevertheless, not what I will, but what you wi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came and found them sleeping. He said to Peter, “Simon, are you sleeping? Couldn’t you stay awake one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t during the festival,” they said, “so that there won’t be a riot among the people.”The Anointing at Bethan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tay awake and pray so that you won’t enter into temptation., The spirit is willing, but the flesh is we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ce again he went away and prayed, saying the same th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gain he came and found them sleeping, because they could not keep their eyes open. They did not know what to say to hi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came a third time and said to them, “Are you still sleeping and resting? Enough! The time has come. See, the Son of Man is betrayed into the hands of sinn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et up; let’s go. See, my betrayer is near.”Judas’s Betrayal of Jes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ile  he was still speaking, Judas,  one of the Twelve,  suddenly arrived. With him was a mob, with swords and clubs, from the chief priests, the scribes,  and the elder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is betrayer had given them a signal. “The one I kiss,” he said, “he’s the one; arrest him and take him away under gu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when he came, immediately he went up to Jesus and said, “Rabbi! ”  and kissed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took hold of him and arrested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One of those who stood by drew his sword, struck the high priest’s servant, and cut off his 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he was in Bethany  at the house of Simon the leper, , as he was reclining at the table,  a woman came with an alabaster jar of very expensive perfume of pure nard. She broke the jar and poured it on his head.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said to them, “Have you come out with swords and clubs, as if I were a criminal, to capture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 day I was among you, teaching in the temple, and you didn’t arrest me. But the Scriptures must be fulfil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they all deserted him and ran away.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ow a certain young man, wearing nothing but a linen cloth, was following him. They caught hold of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he left the linen cloth behind and ran away naked. Jesus Faces the Sanhedr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led Jesus away to the high priest,  and all the chief priests, the elders, and the scribes  assembled.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eter  followed him at a distance, right into the high priest’s courtyard. He was sitting with the servants, , warming himself by the fi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ef priests and the whole Sanhedrin  were looking for testimony against Jesus to put him to death,  but they could not find an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many were giving false testimony  against him, and the testimonies did not agre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ome stood up and gave false testimony against him, sta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ome were expressing indignation to one another: “Why has this perfume been wast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destroy this temple made with human hands,  and in three days I will build another not made by hand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Yet their testimony did not agree  even on thi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the high priest stood up before them all and questioned Jesus, “Don’t you have an answer to what these men are testifying against you?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he kept silent and did not answer.  Again the high priest questioned him, “Are you the Messiah,  the Son  of the Blessed  On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am,” said Jesus, “and you will see the Son of Man seated at the right hand of Power and coming with the clouds of heav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n the high priest  tore his robes  and said, “Why do we still need witnesse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ave heard the blasphemy.  What is your decision? ” They all condemned him as deserving death.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some began to spit on him, to blindfold him, and to beat him, saying, “Prophesy! ”  The temple servants  also took him and slapped him.Peter Denies His Lor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ile  Peter  was in the courtyard below, one of the high priest’s maidservants cam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hen she saw Peter warming himself, she looked at him and said, “You also were with Jesus, the man from Nazare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perfume might have been sold for more than three hundred denarii , and given to the poor.”  And they began to scold he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it: “I don’t know or understand what you’re talking about.” Then he went out to the entryway,  and a rooster crowed.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hen the maidservant saw him again, she began to tell those standing nearby, “This man is one of the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again he denied it. After a little while those standing there said to Peter again, “You certainly are one of them, since you’re also a Galilean.”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n he started to curse and swear,  “I don’t know this man you’re talking about!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Immediately a rooster crowed a second time,  and Peter remembered when Jesus had spoken the word to him, “Before the rooster crows twice, you will deny me three times.” And he broke down and wep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replied, “Leave her alone. Why are you bothering her? She has done a noble thing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lways have the poor with you, and you can do what is good for them whenever you want, but you do not always have m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2026-09-03T07:58:03Z</dcterms:created>
  <dcterms:modified xsi:type="dcterms:W3CDTF">2026-09-03T07:58:03Z</dcterms:modified>
  <dc:title>Bible.com.au: Mark 14:1-72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