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slide" Target="slides/slide67.xml"/>
  <Relationship Id="rId70" Type="http://schemas.openxmlformats.org/officeDocument/2006/relationships/slide" Target="slides/slide68.xml"/>
  <Relationship Id="rId71" Type="http://schemas.openxmlformats.org/officeDocument/2006/relationships/slide" Target="slides/slide69.xml"/>
  <Relationship Id="rId72" Type="http://schemas.openxmlformats.org/officeDocument/2006/relationships/slide" Target="slides/slide70.xml"/>
  <Relationship Id="rId73" Type="http://schemas.openxmlformats.org/officeDocument/2006/relationships/slide" Target="slides/slide71.xml"/>
  <Relationship Id="rId74" Type="http://schemas.openxmlformats.org/officeDocument/2006/relationships/slide" Target="slides/slide72.xml"/>
  <Relationship Id="rId75" Type="http://schemas.openxmlformats.org/officeDocument/2006/relationships/slide" Target="slides/slide73.xml"/>
  <Relationship Id="rId76" Type="http://schemas.openxmlformats.org/officeDocument/2006/relationships/slide" Target="slides/slide74.xml"/>
  <Relationship Id="rId77" Type="http://schemas.openxmlformats.org/officeDocument/2006/relationships/slide" Target="slides/slide75.xml"/>
  <Relationship Id="rId78" Type="http://schemas.openxmlformats.org/officeDocument/2006/relationships/presProps" Target="presProps.xml"/>
  <Relationship Id="rId79" Type="http://schemas.openxmlformats.org/officeDocument/2006/relationships/viewProps" Target="viewProps.xml"/>
  <Relationship Id="rId8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1863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rk 14:1-7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he has done what she could; she has anointed my body in advance for buria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ruly I tell you, wherever the gospel is proclaimed in the whole world, what she has done will also be told in memory of h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n  Judas Iscariot,  one of the Twelve,  went to the chief priests  to betray Jesus  to th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when they heard this, they were glad and promised to give him money.  So he started looking for a good opportunity to betray  him.Preparation for Passo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e first day of Unleavened Bread, when they sacrifice the Passover lamb,  his disciples  asked him, “Where do you want us to go and prepare the Passover so that you may eat i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he sent two of his disciples and told them, “Go into the city, and a man carrying a jar of water will meet you. Follow hi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erever he enters, tell the owner of the house, ‘The Teacher says, “Where is my guest room where I may eat the Passover with my disciples?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will show you a large room upstairs, furnished and ready. Make the preparations for us t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o the disciples  went out, entered the city, and found it just as he had told them, and they prepared the Passover.Betrayal at the Passo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n  evening came, he arrived with the Twelv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Plot to Kill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ile they were reclining and eating, Jesus said, “Truly I tell you, one of you will betray me #— #one who is eating with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y began to be distressed and to say to him one by one, “Surely not I?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said to them, “It is one of the Twelve #— #the one who is dipping bread in the bowl with 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or the Son of Man will go just as it is written about him, but woe to that man by whom the Son of Man is betrayed! It would have been better for him if he had not been born.”The First Lord’s Suppe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s  they were eating, he took bread,  blessed and broke  it, gave it to them,  and said, “Take it; this is my bod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n he took a cup, and after giving thanks,  he gave it to them, and they all drank from 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He said to them, “This is my blood of the covenant,, which is poured out for man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ruly I tell you, I will no longer drink of the fruit of the vine until that day when I drink it new, in the kingdom of Go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fter singing a hymn, they went out to the Mount of Olives. Peter’s Denial Predic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Then  Jesus said to them, “All of you will fall away, because it is written:I will strike the shepherd,and the sheep will be scatter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t  was two days before the Passover  and the Festival  of Unleavened Bread.  The chief priests and the scribes  were looking for a cunning  way to arrest Jesus and kill him.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after I have risen, I will go ahead of you to Galile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Peter  told him, “Even if everyone falls away, I will no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ruly I tell you,” Jesus said to him, “today, this very night, before the rooster crows twice, you will deny me three tim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But he kept insisting, “If I have to die with you, I will never deny you.” And they all said the same thing.The Prayer in the Gard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n  they came to a place named Gethsemane, and he told his disciples,  “Sit here while I pr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e took Peter,  James,  and John  with him, and he began to be deeply distressed and trouble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He said to them, “I am deeply grieved to the point of death. Remain here and stay awak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He went a little farther, fell to the ground, and prayed that if it were possible, the hour  might pass from him.]]></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 said, “Abba, Father! All things are possible for you. Take this cup away from me. Nevertheless, not what I will, but what you will.”]]></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he came and found them sleeping. He said to Peter, “Simon, are you sleeping? Couldn’t you stay awake one ho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t during the festival,” they said, “so that there won’t be a riot among the people.”The Anointing at Bethany]]></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Stay awake and pray so that you won’t enter into temptation., The spirit is willing, but the flesh is weak.”]]></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Once again he went away and prayed, saying the same thing.]]></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gain he came and found them sleeping, because they could not keep their eyes open. They did not know what to say to him.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Then he came a third time and said to them, “Are you still sleeping and resting? Enough! The time has come. See, the Son of Man is betrayed into the hands of sinner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Get up; let’s go. See, my betrayer is near.”Judas’s Betrayal of Jesu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While  he was still speaking, Judas,  one of the Twelve,  suddenly arrived. With him was a mob, with swords and clubs, from the chief priests, the scribes,  and the elder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His betrayer had given them a signal. “The one I kiss,” he said, “he’s the one; arrest him and take him away under gua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So when he came, immediately he went up to Jesus and said, “Rabbi! ”  and kissed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y took hold of him and arrested hi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One of those who stood by drew his sword, struck the high priest’s servant, and cut off his ea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ile  he was in Bethany  at the house of Simon the leper, , as he was reclining at the table,  a woman came with an alabaster jar of very expensive perfume of pure nard. She broke the jar and poured it on his head.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Jesus said to them, “Have you come out with swords and clubs, as if I were a criminal, to capture 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Every day I was among you, teaching in the temple, and you didn’t arrest me. But the Scriptures must be fulfille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Then they all deserted him and ran away.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Now a certain young man, wearing nothing but a linen cloth, was following him. They caught hold of hi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but he left the linen cloth behind and ran away naked. Jesus Faces the Sanhedri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y  led Jesus away to the high priest,  and all the chief priests, the elders, and the scribes  assembled.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Peter  followed him at a distance, right into the high priest’s courtyard. He was sitting with the servants, , warming himself by the fire.]]></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The chief priests and the whole Sanhedrin  were looking for testimony against Jesus to put him to death,  but they could not find any.]]></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many were giving false testimony  against him, and the testimonies did not agre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Some stood up and gave false testimony against him, sta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some were expressing indignation to one another: “Why has this perfume been wasted?]]></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We heard him say, ‘I will destroy this temple made with human hands,  and in three days I will build another not made by hands.’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Yet their testimony did not agree  even on thi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Then the high priest stood up before them all and questioned Jesus, “Don’t you have an answer to what these men are testifying against you?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But he kept silent and did not answer.  Again the high priest questioned him, “Are you the Messiah,  the Son  of the Blessed  One?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I am,” said Jesus, “and you will see the Son of Man seated at the right hand of Power and coming with the clouds of heaven.”,]]></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Then the high priest  tore his robes  and said, “Why do we still need witnesses?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You have heard the blasphemy.  What is your decision? ” They all condemned him as deserving death.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5 ]]></a:t>
            </a:r>
            <a:r>
              <a:rPr lang="en-US" b="1" sz="3000" spc="0" u="none">
                <a:solidFill>
                  <a:srgbClr val="000000">
                    <a:alpha val="100.00%"/>
                  </a:srgbClr>
                </a:solidFill>
                <a:latin typeface="Calibri"/>
              </a:rPr>
              <a:t><![CDATA[Then some began to spit on him, to blindfold him, and to beat him, saying, “Prophesy! ”  The temple servants  also took him and slapped him.Peter Denies His Lord]]></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6 ]]></a:t>
            </a:r>
            <a:r>
              <a:rPr lang="en-US" b="1" sz="3000" spc="0" u="none">
                <a:solidFill>
                  <a:srgbClr val="000000">
                    <a:alpha val="100.00%"/>
                  </a:srgbClr>
                </a:solidFill>
                <a:latin typeface="Calibri"/>
              </a:rPr>
              <a:t><![CDATA[While  Peter  was in the courtyard below, one of the high priest’s maidservants came.]]></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When she saw Peter warming himself, she looked at him and said, “You also were with Jesus, the man from Nazareth.”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is perfume might have been sold for more than three hundred denarii , and given to the poor.”  And they began to scold her.]]></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8 ]]></a:t>
            </a:r>
            <a:r>
              <a:rPr lang="en-US" b="1" sz="3000" spc="0" u="none">
                <a:solidFill>
                  <a:srgbClr val="000000">
                    <a:alpha val="100.00%"/>
                  </a:srgbClr>
                </a:solidFill>
                <a:latin typeface="Calibri"/>
              </a:rPr>
              <a:t><![CDATA[But he denied it: “I don’t know or understand what you’re talking about.” Then he went out to the entryway,  and a rooster crowed. ]]></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9 ]]></a:t>
            </a:r>
            <a:r>
              <a:rPr lang="en-US" b="1" sz="3000" spc="0" u="none">
                <a:solidFill>
                  <a:srgbClr val="000000">
                    <a:alpha val="100.00%"/>
                  </a:srgbClr>
                </a:solidFill>
                <a:latin typeface="Calibri"/>
              </a:rPr>
              <a:t><![CDATA[When the maidservant saw him again, she began to tell those standing nearby, “This man is one of them.”]]></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0 ]]></a:t>
            </a:r>
            <a:r>
              <a:rPr lang="en-US" b="1" sz="3000" spc="0" u="none">
                <a:solidFill>
                  <a:srgbClr val="000000">
                    <a:alpha val="100.00%"/>
                  </a:srgbClr>
                </a:solidFill>
                <a:latin typeface="Calibri"/>
              </a:rPr>
              <a:t><![CDATA[But again he denied it. After a little while those standing there said to Peter again, “You certainly are one of them, since you’re also a Galilean.” ,]]></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1 ]]></a:t>
            </a:r>
            <a:r>
              <a:rPr lang="en-US" b="1" sz="3000" spc="0" u="none">
                <a:solidFill>
                  <a:srgbClr val="000000">
                    <a:alpha val="100.00%"/>
                  </a:srgbClr>
                </a:solidFill>
                <a:latin typeface="Calibri"/>
              </a:rPr>
              <a:t><![CDATA[Then he started to curse and swear,  “I don’t know this man you’re talking about!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2 ]]></a:t>
            </a:r>
            <a:r>
              <a:rPr lang="en-US" b="1" sz="3000" spc="0" u="none">
                <a:solidFill>
                  <a:srgbClr val="000000">
                    <a:alpha val="100.00%"/>
                  </a:srgbClr>
                </a:solidFill>
                <a:latin typeface="Calibri"/>
              </a:rPr>
              <a:t><![CDATA[Immediately a rooster crowed a second time,  and Peter remembered when Jesus had spoken the word to him, “Before the rooster crows twice, you will deny me three times.” And he broke down and wept.]]></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us replied, “Leave her alone. Why are you bothering her? She has done a noble thing for 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always have the poor with you, and you can do what is good for them whenever you want, but you do not always have me.]]></a:t>
            </a:r>
          </a:p>
        </p:txBody>
      </p:sp>
    </p:spTree>
  </p:cSld>
  <p:clrMapOvr>
    <a:masterClrMapping/>
  </p:clrMapOvr>
</p:sld>
</file>

<file path=ppt/theme/theme1.xml><?xml version="1.0" encoding="utf-8"?>
<a:theme xmlns:a="http://schemas.openxmlformats.org/drawingml/2006/main" name="Theme21">
  <a:themeElements>
    <a:clrScheme name="Theme2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75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2026-07-02T14:25:57Z</dcterms:created>
  <dcterms:modified xsi:type="dcterms:W3CDTF">2026-07-02T14:25:57Z</dcterms:modified>
  <dc:title>Bible.com.au: Mark 14:1-72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