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ation will rise up against nation, and kingdom against kingdom. There will be earthquakes in various places, and famines. These are the beginning of birth pains.Persecutions Predi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be on your guard! They will hand you over to local courts,, and you will be flogged in the synagogues. You will stand before governors and kings because of me, as a witness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is necessary that the gospel be preached to all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when they arrest you and hand you over, don’t worry beforehand what you will say, but say whatever is given to you at that time, for it isn’t you speaking, but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other will betray brother to death, and a father his child. Children will rise up against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be hated by everyone because of my name, but the one who endures to the end will be saved.The Great Tribul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e abomination of desolation, standing where it should not be” (let the reader understand), “then those in Judea must flee to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on the housetop must not come down or go in to get anything out of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 man in the field must not go back to get his c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pregnant women and nursing mothers in thos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struction of the Temple Predic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it won’t happen in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ose will be days of tribulation, the kind that hasn’t been from the beginning of creation, which God created, until now and never will b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Lord had not cut those days short, no one would be saved. But he cut those days short for the sake of the elect, whom he cho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f anyone tells you, ‘See, here is the Messiah! See, there! ’ 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rise and will perform signs and wonders to lead astray, if possible, the el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must watch! I have told you everything in advance.The Coming of the Son of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after that tribulation: The sun will be darkened, and the moon will not shed its l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be falling from the sky, and the powers in the heavens wi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will see the Son of Man coming in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out the angels and gather his elect from the four winds, from the ends of the earth to the ends of heaven.The Parable of the Fig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as going out of the temple,  one of his disciples said to him, “Teacher,  look! What massive stones! What impressive buildings!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arn this lesson from the fig tree: As soon as its branch becomes tender and sprouts leaves,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same way, when you see these things happening, recognize that he is near #— #at the d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this generation will certainly not pass away until all these things take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No One Knows the Day or Hou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concerning that day or hour no one knows #— #neither the angels in heaven nor the Son #— #but only the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tch! Be alert! For you don’t know when the time is com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like a man on a journey, who left his house, gave authority to his servants, gave each one his work, and commanded the doorkeeper to be al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be alert, since you don’t know when the master of the house is coming #— #whether in the evening or at midnight or at the crowing of the rooster or early in the mo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therwise, when he comes suddenly he might find you sleep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I say to you, I say to everyone: Be aler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said to him, “Do you see these great buildings? Not one stone will be left upon another #— #all will be thrown down.”Signs of the End of the Ag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sitting on the Mount of Olives  across from the temple,  Peter,  James,  John,  and Andrew  asked him privat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will these things happen? And what will be the sign when all these things are about to be accomplish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told them, “Watch out that no one dece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will come in my name, saying, ‘I am he,’ and they will deceive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hear of wars and rumors of wars, don’t be alarmed; these things must take place, but it is not yet the en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2026-06-12T03:00:14Z</dcterms:created>
  <dcterms:modified xsi:type="dcterms:W3CDTF">2026-06-12T03:00:14Z</dcterms:modified>
  <dc:title>Bible.com.au: Mark 13:1-37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