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seized him, killed him, and threw him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He will come and kill the farmers and give the vineyard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read this Scripture:The stone that the builders rejectedhas become the corner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ame about from the Lordand is wonderful in our ey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re looking for a way to arrest him but feared the crowd because they knew he had spoken this parable against them. So they left him and went away.God and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ent some of the Pharisees  and the Herodians  to Jesus to trap him in his wor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hey said to him, “Teacher, we know you are truthful and don’t care what anyone thinks, nor do you show partiality  but teach the way of God truthfully. Is it lawful to pay taxes  to Caesar or not? Should we pay or shouldn’t w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ing their hypocrisy,  he said to them, “Why are you testing me? Bring me a denarius, to look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a coin. “Whose image and inscription is this? ” he asked them.“Caesar’s,” they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them, “Give to Caesar the things that are Caesar’s, and to God the things that are God’s.” And they were utterly amazed  at him.The Sadducee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Vineyard Own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dducees,  who say there is no resurrection,  came to him and question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Moses  wrote for us that if a man’s brother dies, leaving a wife behind but no child, that man should take the wife and raise up offspring for his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even brothers. The first married a woman, and dying, left no off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also took her, and he died, leaving no offspring. And the third like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seven  left offspring. Last of all, the woman died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resurrection, when they rise,  whose wife will she be, since the seven had married 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poke to them, “Isn’t this the reason why you’re mistaken: you don’t know the Scriptures or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y rise from the dead, they neither marry nor are given in marriage but are lik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for the dead being raised #— #haven’t you read in the book of Moses, in the passage about the burning bush, how God said to him: I am the God of Abraham and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ou are badly mistaken.”The Primary Comm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began to speak to them in parables: “A man planted a vineyard, put a fence around it, dug out a pit for a winepress, and built a watchtower. Then he leased it to tenant farmers and went a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scribes  approached. When he heard them debating and saw that Jesus answered them well, he asked him, “Which command is the most important of all?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most important is Listen, Israel! The Lord our God, the Lord is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with all your soul,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Love your neighbor as yourself., There is no other command greater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cribe said to him, “You are right, teacher. You have correctly said that he is one, and there is no one  else except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love  him with all your heart, with all your understanding,  and with all your strength, and to love your neighbor as yourself, is far more important than all the burnt offerings and sacrific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he answered wisely, he said to him, “You are not far from the kingdom of God.” And no one dared  to question him any longer.The Question about the Mess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teaching in the temple, he asked,  “How can the scribes say that the Messiah is the son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ays by the Holy Spirit:The Lord declared to my Lord,‘Sit at my right handuntil I put your enemies under your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s him ‘Lord.’ How, then, can he be his son? ” And the large crowd was listening to him with delight.Warning against the Scrib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harvest time he sent a servant to the farmers to collect some of the fruit of the vineyard from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said in his teaching, “Beware of the scribes, who want to go around in long robes and who want greetings in the marketplac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est seats in the synagogues, and the places of honor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devour widows’ houses and say long prayers just for show. These will receive harsher judgment.”The Widow’s Gi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itting  across from the temple treasury,  he watched how the crowd dropped money into the treasury. Many rich  people were putting in large sum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a poor  widow came and dropped in two tiny coins worth very l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ummoning his disciples,  he said to them, “Truly I tell you, this poor widow has put more into the treasury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y all gave out of their surplus, but she out of her poverty has put in everything she had #—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took him, beat him, and sent him away empty-h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another servant to them, and they hit him on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another, and they killed that one. He also sent many others; some they beat, and others they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ill had one to send, a beloved son. Finally he sent him to them, saying, ‘They will respect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tenant farmers said to one another, ‘This is the heir. Come, let’s kill him, and the inheritance will be our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2026-05-21T17:30:31Z</dcterms:created>
  <dcterms:modified xsi:type="dcterms:W3CDTF">2026-05-21T17:30:31Z</dcterms:modified>
  <dc:title>Bible.com.au: Mark 12:1-44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