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their clothes on the road,  and others spread leafy branches cut from the field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ent ahead and those who followed shouted:Hosanna!Blessed is he who comesin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is the coming kingdom of our father David! Hosanna in the highest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ent into Jerusalem  and into the temple.  After looking around at everything, since it was already late, he went out to Bethany  with the Twelve.The Barren Fig Tree Is Cur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when they went out from Bethany, he was hu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eing in the distance a fig  tree with leaves, he went to find out if there was anything on it. When he came to it, he found nothing but leaves; for it was not the season for fi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it, “May no one ever eat fruit from you again! ” And his disciples  heard it.Cleansing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ame to Jerusalem,  and he went into the temple  and began to throw out those buying and selling. He overturned the tables of the money changers  and the chairs of those selling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ould not permit anyone to carry goods through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teaching them: “Is it not written, My house will be called a house of prayer for all nations? But you have made it a den of thiev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umphal En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ef priests and the scribes  heard it and started looking for a way to kill him. For they were afraid  of him, because the whole crowd was astonished by his teac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ever evening came, they would go out of the city.The Barren Fig Tree Is With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in the morning, as they were passing by, they saw the fig tree withered from the roots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Peter  remembered and said to him, “Rabbi,  look! The fig tree that you cursed  has with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replied to them, “Have faith i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ruly I tell you, if anyone says to this mountain, ‘Be lifted up and thrown into the sea,’ and does not doubt in his heart, but believes that what he says will happen, it will be done f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I tell you, everything you pray and ask for #— #believe that you have received, it and it will be you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ever you stand praying, if you have anything against anyone, forgive him, so that your Father in heaven will also forgive you your wrongdoing.”The Authority of Jesus Challeng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came again to Jerusalem.  As he was walking in the temple,  the chief priests, the scribes,  and the elders  ca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sked him, “By what authority  are you doing these things? Who gave you this authority to do these thing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y approached Jerusalem,  at Bethphage and Bethany  near the Mount of Olives, he sent two of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said to them, “I will ask you one question; then answer me, and I will tell you by what authority I do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s John’s baptism from heaven or of human origin? Answe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discussed it among themselves: “If we say, ‘From heaven,’ he will say, ‘Then why didn’t you believe  hi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ay, ‘Of human origin’ ” #— #they were afraid of the crowd, because everyone thought that John was truly a prophe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answered Jesus, “We don’t know.”And Jesus said to them, “Neither will I tell you by what authority I do these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ld them, “Go into the village ahead of you. As soon as you enter it, you will find a colt tied there, on which no one has ever sat. Untie it and br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says to you, ‘Why are you doing this? ’ say, ‘The Lord needs it and will send it back here right awa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went and found a colt outside in the street, tied by a door. They unti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ome of those standing there said to them, “What are you doing, untying the col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nswered them just as Jesus had said; so they let them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colt to Jesus and threw their clothes on it, and he sat on it.]]></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2026-05-22T21:13:13Z</dcterms:created>
  <dcterms:modified xsi:type="dcterms:W3CDTF">2026-05-22T21:13:13Z</dcterms:modified>
  <dc:title>Bible.com.au: Mark 11:1-33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