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251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0: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wo will become one flesh., So they are no longer two, but one fle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what God has joined together, let no one separa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were in the house again, the disciples questioned him about this mat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id to them, “Whoever divorces his wife and marries another commits adultery against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if she divorces her husband and marries another, she commits adultery.”Blessing the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eople  were bringing little children  to him in order that he might touch them, but the disciples rebuke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Jesus saw it, he was indignant  and said to them, “Let the little children come to me. Don’t stop them, because the kingdom of God belongs to such as the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ruly I tell you, whoever does not receive, the kingdom of God like a little child will never enter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aking them in his arms, he laid his hands on  them and blessed  them.The Rich Young Rul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he was setting out on a journey,  a man ran up, knelt down  before him, and asked him, “Good  teacher,  what must I do to inherit  eternal life?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Question of Divor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y do you call me good? ” Jesus asked him. “No one is good except God al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know the commandments: Do not murder; do not commit adultery; do not steal; do not bear false witness; do not defraud; honor your father and m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to him, “Teacher,  I have kept all these from my you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ooking at him, Jesus loved him  and said to him, “You lack one thing: Go, sell all you have and give to the poor, and you will have treasure in heaven. Then come, follow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e was dismayed by this demand, and he went away grieving,  because he had many possessions. Possessions and the King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looked around and said to his disciples, “How hard it is for those who have wealth to enter the kingdom of Go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disciples were astonished at his words. Again Jesus said to them, “Children, how hard it is to enter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is easier for a camel to go through the eye of a needle than for a rich person to enter the kingdom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ere even more astonished, saying to one another, “Then who can be saved? ”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ooking at them, Jesus said, “With man it is impossible, but not with God, because all things are possible with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set out from there and went to the region of Judea  and across the Jordan.  Then crowds converged on him again, and as was his custom he taught  them ag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ter  began to tell him, “Look, we have left everything and followed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ruly I tell you,” Jesus said, “there is no one who has left house or brothers or sisters or mother or father or children or fields for my sake and for the sake of the gosp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o will not receive a hundred times more, now at this time #— #houses, brothers and sisters, mothers and children, and fields, with persecutions #— #and eternal life in the age to co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many who are first will be last, and the last first.”The Third Prediction of His De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ere on the road, going up to Jerusalem,  and Jesus was walking ahead of them. The disciples were astonished, but those who followed him were afraid.  Taking the Twelve aside again, he began to tell them the things that would happen to him.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ee, we are going up to Jerusalem. The Son of Man will be handed over to the chief priests and the scribes, and they will condemn him to death. Then they will hand him over to the Gentil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will mock him, spit on him, flog him, and kill him, and he will rise after three days.”Suffering and Servi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ames  and John,  the sons of Zebedee,  approached him and said, “Teacher,  we want you to do whatever we ask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do you want me to do for you? ” he asked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answered him, “Allow us to sit at your right and at your left in your glory.”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Pharisees  came to test  him, asking, “Is it lawful  for a man to divorce  his wife? ”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said to them, “You don’t know what you’re asking. Are you able to drink the cup I drink or to be baptized with the baptism I am baptized with?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 are able,” they told him.Jesus said to them, “You will drink the cup I drink, and you will be baptized with the baptism I am baptized wi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o sit at my right or left is not mine to give; instead, it is for those for whom it has been prepar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the ten disciples heard this, they began to be indignant with James and John.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called them over and said to them, “You know that those who are regarded as rulers of the Gentiles lord it over them, and those in high positions act as tyrants over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it is not so among you. On the contrary, whoever wants to become great among you will be your servan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whoever wants to be first among you will be a slave to al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even the Son of Man did not come to be served, but to serve, and to give his life as a ransom for many.”,A Blind Man Heal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y  came to Jericho.  And as he was leaving Jericho with his disciples and a large crowd, Bartimaeus (the son of Timaeus), a blind  beggar,  was sitting by the road.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he heard that it was Jesus of Nazareth,  he began to cry out, “Jesus, Son of David,  have mercy  on me!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plied to them, “What did Moses command you?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Many warned him to keep quiet, but he was crying out all the more, “Have mercy on me,  Son of David!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esus stopped and said, “Call him.”So they called the blind man and said to him, “Have courage!  Get up; he’s calling for yo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e threw off his coat,  jumped up, and came to Jesu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Jesus answered him, “What do you want me to do for you? ”“Rabboni,”, the blind man said to him, “I want to s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Jesus said to him, “Go, your faith has saved you.” Immediately he could see and began to follow Jesus on the roa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aid, “Moses permitted us to write divorce papers  and send her awa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Jesus told them, “He wrote this command for you because of the hardness of your hear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from the beginning of creation God made them male and fema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is reason a man will leave his father and mother]]></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2026-06-13T00:01:40Z</dcterms:created>
  <dcterms:modified xsi:type="dcterms:W3CDTF">2026-06-13T00:01:40Z</dcterms:modified>
  <dc:title>Bible.com.au: Mark 10:1-52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