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flesh., So they are no longer two, but one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hat God has joined together, let no one sepa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in the house again, the disciples questioned him about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them, “Whoever divorces his wife and marries another commits adultery against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f she divorces her husband and marries another, she commits adultery.”Blessing the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ere bringing little children  to him in order that he might touch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it, he was indignant  and said to them, “Let the little children come to me. Don’t stop them, because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whoever does not receive, the kingdom of God like a little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aking them in his arms, he laid his hands on  them and blessed  them.The Rich Young Rul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was setting out on a journey,  a man ran up, knelt down  before him, and asked him, “Good  teacher,  what must I do to inherit  eternal life?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of 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 Jesus asked him. “No one is good 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Do not murder; do not commit adultery; do not steal; do not bear false witness; do not defraud; honor your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him, “Teacher,  I have kept all these from m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ing at him, Jesus loved him  and said to him, “You lack one thing: Go, sell all you have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was dismayed by this demand, and he went away grieving,  because he had many possessions. Possessions and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nd said to his disciples, “How hard it is for those who have wealth to enter the kingdom of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astonished at his words. Again Jesus said to them,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a rich person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even more astonished, saying to one another, “Then who can be save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ing at them, Jesus said, “With man it is impossible, but not with God, because all things are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et out from there and went to the region of Judea  and across the Jordan.  Then crowds converged on him again, and as was his custom he taught  the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began to tell him, “Look, we have left everything and followe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said, “there is no one who has left house or brothers or sisters or mother or father or children or fields for my sake and for the sake of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will not receive a hundred times more, now at this time #— #houses, brothers and sisters, mothers and children, and fields, with persecutions #— #and eternal life in the age to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first will be last, and the last first.”The Third Prediction of His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 the road, going up to Jerusalem,  and Jesus was walking ahead of them. The disciples were astonished, but those who followed him were afraid.  Taking the Twelve aside again, he began to tell them the things that would happen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e, we are going up to Jerusalem. The Son of Man will be handed over to the chief priests and the scribes, and they will condemn him to death. Then they will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will mock him, spit on him, flog him, and kill him, and he will rise after three days.”Suffering and Ser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mes  and John,  the sons of Zebedee,  approached him and said, “Teacher,  we want you to do whatever we ask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o you want me to do for you? ” he aske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nswered him, “Allow us to sit at your right and at your left in your glor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to test  him, asking, “Is it lawful  for a man to divorce  his wife? ”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said to them, “You don’t know what you’re asking. Are you able to drink the cup I drink or to be baptized with the baptism I am baptized with?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able,” they told him.Jesus said to them, “You will drink the cup I drink, and you will be baptized with the baptism I am baptized w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at my right or left is not mine to give; instead, it is for those for whom it has been prep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disciples heard this, they began to be indignant with James and John.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called them over and said to them, “You know that those who are regarded as rulers of the Gentiles lord it over them, and those in high positions act as tyrants over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it is not so among you. On the contrary, whoever wants to become great among you will be your serva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ever wants to be first among you will be a slave to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but to serve, and to give his life as a ransom for many.”,A Blind Man Hea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came to Jericho.  And as he was leaving Jericho with his disciples and a large crowd, Bartimaeus (the son of Timaeus), a blind  beggar,  was sitting by the roa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cry out, “Jesus, Son of David,  have mercy  on m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plied to them, “What did Moses command you?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warned him to keep quiet, but he was crying out all the more, “Have mercy on me,  Son of Davi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he blind man and said to him, “Have courage!  Get up; he’s calling for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threw off his coat,  jumped up,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Jesus answered him, “What do you want me to do for you? ”“Rabboni,”, the blind man said to him,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said to him, “Go, your faith has saved you.” Immediately he could see and began to follow Jesus on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ses permitted us to write divorce papers  and send her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told them, “He wrote this command for you because of the hardness of you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e beginning of creation God made them male and fe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reason a man will leave his father and moth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2026-06-12T23:03:27Z</dcterms:created>
  <dcterms:modified xsi:type="dcterms:W3CDTF">2026-06-12T23:03:27Z</dcterms:modified>
  <dc:title>Bible.com.au: Mark 10:1-52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