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baptize you with  water,  but he will baptize you with the Holy Spirit.” The Baptism of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ose days Jesus came from Nazareth  in Galilee  and was baptized in the Jordan by Joh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he came up out of the water, he saw the heavens  being torn open and the Spirit descending on him like a d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 voice  came from heaven:  “You are my beloved  Son;  with you I am well-pleased.” The Temptation of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mmediately  the Spirit  drove  him into the wildernes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in the wilderness forty days, being tempted  by Satan.  He was with the wild animals,  and the angels  were serving him.Ministry in Galil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John was arrested,  Jesus went to Galilee,  proclaiming  the good news ,, of Go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ime is fulfilled, and the kingdom of God has come near. Repent and believe the good news! ”The First Discip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he passed alongside the Sea of Galilee,  he saw Simon  and Andrew,  Simon’s brother, casting a net into the sea  #— #for they were fisher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llow me,” Jesus told them, “and I will make you fish fo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iah’s Hera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mmediately they left their nets and followed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ing on a little farther, he saw James  the son of Zebedee  and his brother John  in a boat putting their nets in or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mmediately he called them, and they left their father Zebedee in the boat with the hired men and followed him. Driving Out an Unclean Spir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nt into Capernaum,  and right away he entered the synagogue  on the Sabbath  and began to teac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astonished  at his teaching  because he was teaching them as one who had authority, and not like the scrib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st then a man with an unclean  spirit  was in their synagogue.  He cried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do you have to do with us, Jesus of Nazareth?  Have you come to destroy  us? I know who you are #— #the Holy  One of God! ”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rebuked  him saying, “Be silent, and come out of hi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unclean spirit threw him into convulsions,  shouted with a loud voice, and came out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ere all amazed,  and so they began to ask  each other, “What is this? A new teaching  with authority! , He commands even the unclean  spirits,  and they obey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eginning  of the gospel  of Jesus Christ, the Son of Go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once the news about him spread throughout the entire vicinity of Galilee. Healings at Capernau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they left the synagogue,  they went into Simon  and Andrew’s  house  with James  and Joh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mon’s mother-in-law was lying in bed with a fever, and they told him about her at o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he went to her, took her by the hand, and raised her up.  The fever  left her,  and she began to serve  the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evening came, after the sun had set, they brought to him all those who were sick  and demon-possesse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hole town was assembled at the do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ealed  many who were sick with various diseases  and drove out  many demons.  And he would not permit the demons to speak, because they knew him. Preaching in Galil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Very  early in the morning, while it was still dark, he got up, went out, and made his way to a deserted place;  and there he was praying.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and his companions searched fo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y found him they said, “Everyone is looking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t is written in Isaiah  the prophet: ,See, I am sending my messenger ahead of you;he will prepare your 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to them, “Let’s go on to the neighboring villages so that I may preach there too. This is why I have come.”A Man Cleans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into all of Galilee,  preaching in their synagogues  and driving out dem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a man with leprosy , came to him and, on his knees, , begged him, “If you are willing, you can make me clean.”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ved with compassion, , Jesus reached out his hand and touched  him. “I am willing,” he told him. “Be made cle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mmediately the leprosy  left him, and he was made cle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he sternly warned  him and sent him away  at o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elling him, “See that you say nothing to anyone; but go and show yourself to the priest, and offer what Moses commanded for your cleansing, as a testimony to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et he went out and began to proclaim  it widely and to spread the news,  with the result that Jesus could no longer enter a town openly. But he was out in deserted places, and they came to him from everyw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oice of one crying out in the wilderness:Prepare the way for the Lord;make his paths stra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came baptizing , in the wilderness  and proclaiming a baptism of repentance  for the forgiveness  of si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hole Judean countryside and all the people of Jerusalem  were going out to him, and they were baptized by him in the Jordan  River, confessing  their si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hn wore a camel-hair garment with a leather belt around his waist and ate locusts  and wild hone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roclaimed, “One who is more powerful  than I am is coming after me.  I am not worthy  to stoop down and untie the strap of his sandals. ]]></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2026-08-03T16:08:29Z</dcterms:created>
  <dcterms:modified xsi:type="dcterms:W3CDTF">2026-08-03T16:08:29Z</dcterms:modified>
  <dc:title>Bible.com.au: Mark 1:1-45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