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19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7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rejoice over me,  my enemy!Though I have fallen, I will stand up; though I sit in darkness,the Lord will be my light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have sinned against him,I must endure the Lord’s furyuntil he champions my cause and establishes justice for me. He will bring me into the light; I will see his salvation. 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y enemy will see,and she will be covered with shame,the one who said to me,“Where is the Lord your God? ” My eyes will look at her in triumph;at that time she will be trampledlike mud in the street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ay will come for rebuilding your walls; on that day your boundary will be extended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 people will come to you from Assyria and the cities of Egypt,even from Egypt to the Euphrates Riverand from sea to seaand mountain to mounta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earth will become a wasteland because of its inhabitantsand as a result of their actions. Micah’s Prayer Answered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pherd your people  with your staff, the flock that is your possession.They live alone  in a woodlandsurrounded by pastures.Let them graze in Bashan and Gilead as in ancient times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erform miracles for them as in the days of your exodusfrom the land of Egypt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tions will see and be ashamedof  all their power.They will put their hands over their mouths, and their ears will become deaf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lick the dust like a snake; they will come trembling out of their hiding places like reptiles slithering on the ground. They will tremble in the presence of the Lord our God; they will stand in awe of 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’s Moral Declin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a God like you, forgiving iniquity and passing over rebellion for the remnant of his inheritance? He does not hold on to his anger forever because he delights in faithful love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again have compassion on us;he will vanquish our iniquities. You will cast all our  sinsinto the depths of the sea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how loyalty to Jacob and faithful love to Abraham,as you swore to our ancestors from days long ago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sad for me!For I am like one who —when the summer fruit has been gatheredafter the gleaning of the grape harvest  —finds no grape cluster to eat,no early fig, which I crave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ithful people have vanished from the land; there is no one upright among the people. All of them wait in ambush to shed blood; they hunt each other with a net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th hands are good  at accomplishing evil:the official and the judge demand a bribe; when the powerful man communicates his evil desire,they plot it toge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st of them is like a brier; the most upright is worse than a hedge of thorns. The day of your watchmen,the day of your punishment, is coming; at this time their panic is her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rely on a friend; don’t trust in a close companion.Seal your mouthfrom the woman who lies in your arm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a son considers his father a fool, a daughter opposes her mother,and a daughter-in-law is against her mother-in-law;a man’s enemies are the men of his own househo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look to the Lord; I will wait for the God of my salvation. My God will hear me. Zion’s Vindication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2026-07-24T06:48:26Z</dcterms:created>
  <dcterms:modified xsi:type="dcterms:W3CDTF">2026-07-24T06:48:26Z</dcterms:modified>
  <dc:title>Bible.com.au: Micah 7:1-20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