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kind, he has told each of you what is good and what it is the Lord requires of you: to act justly, to love faithfulness, and to walk humbly with your God. Verdict of Judgmen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calls out to the city (and it is wise to fear your name):“Pay attention to the rodand the one who ordained i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still  the treasures of wickedness and the accursed short measure in the house of the wick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I excuse wicked scalesor bags of deceptive weights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ealthy of the city are full of violence, and its residents speak lies; the tongues in their mouths are deceitful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a result, I have begun to strike you severely, ,bringing desolation because of your sin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but not be satisfied, for there will be hunger within you.What you acquire, you cannot save, and what you do save,I will give to the swo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ow but not reap; you will press olivesbut not anoint yourself with oil;and you will tread grapesbut not drink the win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tutes of Omriand all the practices of Ahab’s househave been observed;you have followed their policies. Therefore, I will make you a desolate place and the city’s  residents an object of contempt; ,you will bear the scorn of my people.” 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awsuit against Juda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what the Lord is saying:Rise, plead your case before the mountains,and let the hills hear your complain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 the Lord’s lawsuit, you mountains and enduring foundations of the earth, because the Lord has a case against his people, and he will argue it against 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  what have I done to you, or how have I wearied you? Testify against m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 brought you up  from the land of Egyptand redeemed you  from that place of slavery. I sent Moses,  Aaron, and Miriam  ahead of 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remember what King Balak of Moab  proposed,what Balaam son of Beor answered him, and what happened from the Acacia Grove , to Gilgal so that you may acknowledgethe Lord’s righteous act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 I bring before the Lordwhen I come to bow before God on high?Should I come before him with burnt offerings, with year-old calve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e Lord be pleased with thousands of rams or with ten thousand streams of oil?Should I give my firstborn for my transgression, the offspring of my body for my own sin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2026-07-24T06:48:37Z</dcterms:created>
  <dcterms:modified xsi:type="dcterms:W3CDTF">2026-07-24T06:48:37Z</dcterms:modified>
  <dc:title>Bible.com.au: Micah 6:1-16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